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8" r:id="rId4"/>
    <p:sldId id="267" r:id="rId5"/>
    <p:sldId id="261" r:id="rId6"/>
    <p:sldId id="266" r:id="rId7"/>
    <p:sldId id="273" r:id="rId8"/>
    <p:sldId id="268" r:id="rId9"/>
    <p:sldId id="269" r:id="rId10"/>
    <p:sldId id="270" r:id="rId11"/>
    <p:sldId id="272" r:id="rId12"/>
    <p:sldId id="264" r:id="rId13"/>
    <p:sldId id="274"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180" y="-7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0374404-16D3-4E7F-B1A2-E9AC895BA35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2F513EF0-7D28-446E-8F80-14225A73DE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83684BC4-ECA5-4949-8970-A94732D60200}"/>
              </a:ext>
            </a:extLst>
          </p:cNvPr>
          <p:cNvSpPr>
            <a:spLocks noGrp="1"/>
          </p:cNvSpPr>
          <p:nvPr>
            <p:ph type="dt" sz="half" idx="10"/>
          </p:nvPr>
        </p:nvSpPr>
        <p:spPr/>
        <p:txBody>
          <a:bodyPr/>
          <a:lstStyle/>
          <a:p>
            <a:fld id="{0C79A266-AB5B-4A85-98F3-558B8234BBF3}" type="datetimeFigureOut">
              <a:rPr lang="ru-RU" smtClean="0"/>
              <a:pPr/>
              <a:t>22.10.2021</a:t>
            </a:fld>
            <a:endParaRPr lang="ru-RU"/>
          </a:p>
        </p:txBody>
      </p:sp>
      <p:sp>
        <p:nvSpPr>
          <p:cNvPr id="5" name="Нижний колонтитул 4">
            <a:extLst>
              <a:ext uri="{FF2B5EF4-FFF2-40B4-BE49-F238E27FC236}">
                <a16:creationId xmlns:a16="http://schemas.microsoft.com/office/drawing/2014/main" xmlns="" id="{BDAA0095-CA7E-47F2-B605-8C6CA63484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D4A00E6-4C2B-4954-8806-DE2EE1898280}"/>
              </a:ext>
            </a:extLst>
          </p:cNvPr>
          <p:cNvSpPr>
            <a:spLocks noGrp="1"/>
          </p:cNvSpPr>
          <p:nvPr>
            <p:ph type="sldNum" sz="quarter" idx="12"/>
          </p:nvPr>
        </p:nvSpPr>
        <p:spPr/>
        <p:txBody>
          <a:bodyPr/>
          <a:lstStyle/>
          <a:p>
            <a:fld id="{5E2E566E-D68C-4952-8952-DAB0FE5F920B}" type="slidenum">
              <a:rPr lang="ru-RU" smtClean="0"/>
              <a:pPr/>
              <a:t>‹#›</a:t>
            </a:fld>
            <a:endParaRPr lang="ru-RU"/>
          </a:p>
        </p:txBody>
      </p:sp>
      <p:pic>
        <p:nvPicPr>
          <p:cNvPr id="8" name="Рисунок 7">
            <a:extLst>
              <a:ext uri="{FF2B5EF4-FFF2-40B4-BE49-F238E27FC236}">
                <a16:creationId xmlns:a16="http://schemas.microsoft.com/office/drawing/2014/main" xmlns="" id="{78693E7C-D715-45A7-A2E7-BE206D765FD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238429081"/>
      </p:ext>
    </p:extLst>
  </p:cSld>
  <p:clrMapOvr>
    <a:masterClrMapping/>
  </p:clrMapOvr>
  <p:transition advTm="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2ABE84F-E743-4FD6-B650-0422D0900FB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D60C55DD-345C-4B92-870E-E99A801B8F2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C17E110E-B1DA-4854-AC79-4B5856153A5B}"/>
              </a:ext>
            </a:extLst>
          </p:cNvPr>
          <p:cNvSpPr>
            <a:spLocks noGrp="1"/>
          </p:cNvSpPr>
          <p:nvPr>
            <p:ph type="dt" sz="half" idx="10"/>
          </p:nvPr>
        </p:nvSpPr>
        <p:spPr/>
        <p:txBody>
          <a:bodyPr/>
          <a:lstStyle/>
          <a:p>
            <a:fld id="{0C79A266-AB5B-4A85-98F3-558B8234BBF3}" type="datetimeFigureOut">
              <a:rPr lang="ru-RU" smtClean="0"/>
              <a:pPr/>
              <a:t>22.10.2021</a:t>
            </a:fld>
            <a:endParaRPr lang="ru-RU"/>
          </a:p>
        </p:txBody>
      </p:sp>
      <p:sp>
        <p:nvSpPr>
          <p:cNvPr id="5" name="Нижний колонтитул 4">
            <a:extLst>
              <a:ext uri="{FF2B5EF4-FFF2-40B4-BE49-F238E27FC236}">
                <a16:creationId xmlns:a16="http://schemas.microsoft.com/office/drawing/2014/main" xmlns="" id="{5FF5FEFC-6690-433D-A78B-CD2434E88F2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94D3997-7C6C-4C48-930B-991B846933DC}"/>
              </a:ext>
            </a:extLst>
          </p:cNvPr>
          <p:cNvSpPr>
            <a:spLocks noGrp="1"/>
          </p:cNvSpPr>
          <p:nvPr>
            <p:ph type="sldNum" sz="quarter" idx="12"/>
          </p:nvPr>
        </p:nvSpPr>
        <p:spPr/>
        <p:txBody>
          <a:bodyPr/>
          <a:lstStyle/>
          <a:p>
            <a:fld id="{5E2E566E-D68C-4952-8952-DAB0FE5F920B}" type="slidenum">
              <a:rPr lang="ru-RU" smtClean="0"/>
              <a:pPr/>
              <a:t>‹#›</a:t>
            </a:fld>
            <a:endParaRPr lang="ru-RU"/>
          </a:p>
        </p:txBody>
      </p:sp>
    </p:spTree>
    <p:extLst>
      <p:ext uri="{BB962C8B-B14F-4D97-AF65-F5344CB8AC3E}">
        <p14:creationId xmlns:p14="http://schemas.microsoft.com/office/powerpoint/2010/main" xmlns="" val="2830548974"/>
      </p:ext>
    </p:extLst>
  </p:cSld>
  <p:clrMapOvr>
    <a:masterClrMapping/>
  </p:clrMapOvr>
  <p:transition advTm="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1899CAC4-80E9-452F-82A2-E4F5F3F58B5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9DE4D7C9-98A8-4B14-94BC-393181EF5AF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ED2F7E4-CF88-4016-B4B3-829DE0578293}"/>
              </a:ext>
            </a:extLst>
          </p:cNvPr>
          <p:cNvSpPr>
            <a:spLocks noGrp="1"/>
          </p:cNvSpPr>
          <p:nvPr>
            <p:ph type="dt" sz="half" idx="10"/>
          </p:nvPr>
        </p:nvSpPr>
        <p:spPr/>
        <p:txBody>
          <a:bodyPr/>
          <a:lstStyle/>
          <a:p>
            <a:fld id="{0C79A266-AB5B-4A85-98F3-558B8234BBF3}" type="datetimeFigureOut">
              <a:rPr lang="ru-RU" smtClean="0"/>
              <a:pPr/>
              <a:t>22.10.2021</a:t>
            </a:fld>
            <a:endParaRPr lang="ru-RU"/>
          </a:p>
        </p:txBody>
      </p:sp>
      <p:sp>
        <p:nvSpPr>
          <p:cNvPr id="5" name="Нижний колонтитул 4">
            <a:extLst>
              <a:ext uri="{FF2B5EF4-FFF2-40B4-BE49-F238E27FC236}">
                <a16:creationId xmlns:a16="http://schemas.microsoft.com/office/drawing/2014/main" xmlns="" id="{0577C98F-CA7E-4134-9701-F437F70952B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7B9FA819-89E9-4A74-A1BC-17991E8F4A09}"/>
              </a:ext>
            </a:extLst>
          </p:cNvPr>
          <p:cNvSpPr>
            <a:spLocks noGrp="1"/>
          </p:cNvSpPr>
          <p:nvPr>
            <p:ph type="sldNum" sz="quarter" idx="12"/>
          </p:nvPr>
        </p:nvSpPr>
        <p:spPr/>
        <p:txBody>
          <a:bodyPr/>
          <a:lstStyle/>
          <a:p>
            <a:fld id="{5E2E566E-D68C-4952-8952-DAB0FE5F920B}" type="slidenum">
              <a:rPr lang="ru-RU" smtClean="0"/>
              <a:pPr/>
              <a:t>‹#›</a:t>
            </a:fld>
            <a:endParaRPr lang="ru-RU"/>
          </a:p>
        </p:txBody>
      </p:sp>
    </p:spTree>
    <p:extLst>
      <p:ext uri="{BB962C8B-B14F-4D97-AF65-F5344CB8AC3E}">
        <p14:creationId xmlns:p14="http://schemas.microsoft.com/office/powerpoint/2010/main" xmlns="" val="2567916795"/>
      </p:ext>
    </p:extLst>
  </p:cSld>
  <p:clrMapOvr>
    <a:masterClrMapping/>
  </p:clrMapOvr>
  <p:transition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C4BFFE1-E872-4391-BA84-714548758A1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814851B2-66E3-4786-9D5F-D855E97F668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BD770B9-3E0E-432E-A626-1A0E4F0C33A0}"/>
              </a:ext>
            </a:extLst>
          </p:cNvPr>
          <p:cNvSpPr>
            <a:spLocks noGrp="1"/>
          </p:cNvSpPr>
          <p:nvPr>
            <p:ph type="dt" sz="half" idx="10"/>
          </p:nvPr>
        </p:nvSpPr>
        <p:spPr/>
        <p:txBody>
          <a:bodyPr/>
          <a:lstStyle/>
          <a:p>
            <a:fld id="{0C79A266-AB5B-4A85-98F3-558B8234BBF3}" type="datetimeFigureOut">
              <a:rPr lang="ru-RU" smtClean="0"/>
              <a:pPr/>
              <a:t>22.10.2021</a:t>
            </a:fld>
            <a:endParaRPr lang="ru-RU"/>
          </a:p>
        </p:txBody>
      </p:sp>
      <p:sp>
        <p:nvSpPr>
          <p:cNvPr id="5" name="Нижний колонтитул 4">
            <a:extLst>
              <a:ext uri="{FF2B5EF4-FFF2-40B4-BE49-F238E27FC236}">
                <a16:creationId xmlns:a16="http://schemas.microsoft.com/office/drawing/2014/main" xmlns="" id="{72A2045F-614C-4C38-992A-FF50D5A958B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284E75F-621D-4D1C-9129-33C448DAFC02}"/>
              </a:ext>
            </a:extLst>
          </p:cNvPr>
          <p:cNvSpPr>
            <a:spLocks noGrp="1"/>
          </p:cNvSpPr>
          <p:nvPr>
            <p:ph type="sldNum" sz="quarter" idx="12"/>
          </p:nvPr>
        </p:nvSpPr>
        <p:spPr/>
        <p:txBody>
          <a:bodyPr/>
          <a:lstStyle/>
          <a:p>
            <a:fld id="{5E2E566E-D68C-4952-8952-DAB0FE5F920B}" type="slidenum">
              <a:rPr lang="ru-RU" smtClean="0"/>
              <a:pPr/>
              <a:t>‹#›</a:t>
            </a:fld>
            <a:endParaRPr lang="ru-RU"/>
          </a:p>
        </p:txBody>
      </p:sp>
    </p:spTree>
    <p:extLst>
      <p:ext uri="{BB962C8B-B14F-4D97-AF65-F5344CB8AC3E}">
        <p14:creationId xmlns:p14="http://schemas.microsoft.com/office/powerpoint/2010/main" xmlns="" val="1707412014"/>
      </p:ext>
    </p:extLst>
  </p:cSld>
  <p:clrMapOvr>
    <a:masterClrMapping/>
  </p:clrMapOvr>
  <p:transition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D82E07D-3611-4016-9CE1-3ED325A332D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892ED7CC-16DB-45B2-9633-AAC49D5800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12A17418-DD4C-42EC-B0A8-5E1E58BB3764}"/>
              </a:ext>
            </a:extLst>
          </p:cNvPr>
          <p:cNvSpPr>
            <a:spLocks noGrp="1"/>
          </p:cNvSpPr>
          <p:nvPr>
            <p:ph type="dt" sz="half" idx="10"/>
          </p:nvPr>
        </p:nvSpPr>
        <p:spPr/>
        <p:txBody>
          <a:bodyPr/>
          <a:lstStyle/>
          <a:p>
            <a:fld id="{0C79A266-AB5B-4A85-98F3-558B8234BBF3}" type="datetimeFigureOut">
              <a:rPr lang="ru-RU" smtClean="0"/>
              <a:pPr/>
              <a:t>22.10.2021</a:t>
            </a:fld>
            <a:endParaRPr lang="ru-RU"/>
          </a:p>
        </p:txBody>
      </p:sp>
      <p:sp>
        <p:nvSpPr>
          <p:cNvPr id="5" name="Нижний колонтитул 4">
            <a:extLst>
              <a:ext uri="{FF2B5EF4-FFF2-40B4-BE49-F238E27FC236}">
                <a16:creationId xmlns:a16="http://schemas.microsoft.com/office/drawing/2014/main" xmlns="" id="{4D97622D-421B-4320-BADA-806D5967353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2BC0836E-C8E6-48B8-A994-55A911C7F4F4}"/>
              </a:ext>
            </a:extLst>
          </p:cNvPr>
          <p:cNvSpPr>
            <a:spLocks noGrp="1"/>
          </p:cNvSpPr>
          <p:nvPr>
            <p:ph type="sldNum" sz="quarter" idx="12"/>
          </p:nvPr>
        </p:nvSpPr>
        <p:spPr/>
        <p:txBody>
          <a:bodyPr/>
          <a:lstStyle/>
          <a:p>
            <a:fld id="{5E2E566E-D68C-4952-8952-DAB0FE5F920B}" type="slidenum">
              <a:rPr lang="ru-RU" smtClean="0"/>
              <a:pPr/>
              <a:t>‹#›</a:t>
            </a:fld>
            <a:endParaRPr lang="ru-RU"/>
          </a:p>
        </p:txBody>
      </p:sp>
    </p:spTree>
    <p:extLst>
      <p:ext uri="{BB962C8B-B14F-4D97-AF65-F5344CB8AC3E}">
        <p14:creationId xmlns:p14="http://schemas.microsoft.com/office/powerpoint/2010/main" xmlns="" val="2602113281"/>
      </p:ext>
    </p:extLst>
  </p:cSld>
  <p:clrMapOvr>
    <a:masterClrMapping/>
  </p:clrMapOvr>
  <p:transition advTm="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56271AE-B34D-4FF7-85BB-507B91D6790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147FBBD8-9515-491A-95DE-3B7996A0634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7CA221FB-98CE-473B-A94B-22F6B3EFEC5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C5A42615-888D-4554-B482-3A9B72510FB4}"/>
              </a:ext>
            </a:extLst>
          </p:cNvPr>
          <p:cNvSpPr>
            <a:spLocks noGrp="1"/>
          </p:cNvSpPr>
          <p:nvPr>
            <p:ph type="dt" sz="half" idx="10"/>
          </p:nvPr>
        </p:nvSpPr>
        <p:spPr/>
        <p:txBody>
          <a:bodyPr/>
          <a:lstStyle/>
          <a:p>
            <a:fld id="{0C79A266-AB5B-4A85-98F3-558B8234BBF3}" type="datetimeFigureOut">
              <a:rPr lang="ru-RU" smtClean="0"/>
              <a:pPr/>
              <a:t>22.10.2021</a:t>
            </a:fld>
            <a:endParaRPr lang="ru-RU"/>
          </a:p>
        </p:txBody>
      </p:sp>
      <p:sp>
        <p:nvSpPr>
          <p:cNvPr id="6" name="Нижний колонтитул 5">
            <a:extLst>
              <a:ext uri="{FF2B5EF4-FFF2-40B4-BE49-F238E27FC236}">
                <a16:creationId xmlns:a16="http://schemas.microsoft.com/office/drawing/2014/main" xmlns="" id="{6793EE4A-3906-43F9-83F4-43982D5CDDE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E161DAAC-E27D-45C5-8FAF-C217BE6F261C}"/>
              </a:ext>
            </a:extLst>
          </p:cNvPr>
          <p:cNvSpPr>
            <a:spLocks noGrp="1"/>
          </p:cNvSpPr>
          <p:nvPr>
            <p:ph type="sldNum" sz="quarter" idx="12"/>
          </p:nvPr>
        </p:nvSpPr>
        <p:spPr/>
        <p:txBody>
          <a:bodyPr/>
          <a:lstStyle/>
          <a:p>
            <a:fld id="{5E2E566E-D68C-4952-8952-DAB0FE5F920B}" type="slidenum">
              <a:rPr lang="ru-RU" smtClean="0"/>
              <a:pPr/>
              <a:t>‹#›</a:t>
            </a:fld>
            <a:endParaRPr lang="ru-RU"/>
          </a:p>
        </p:txBody>
      </p:sp>
    </p:spTree>
    <p:extLst>
      <p:ext uri="{BB962C8B-B14F-4D97-AF65-F5344CB8AC3E}">
        <p14:creationId xmlns:p14="http://schemas.microsoft.com/office/powerpoint/2010/main" xmlns="" val="3958179126"/>
      </p:ext>
    </p:extLst>
  </p:cSld>
  <p:clrMapOvr>
    <a:masterClrMapping/>
  </p:clrMapOvr>
  <p:transition advTm="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8F73746-D173-45BF-BA1E-160550D39D5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27DE0DF3-535F-4FBB-A93D-A2B4D579B6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B563EDC2-F822-4040-8017-A2A4B1DD676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A00A758F-4568-4F91-840A-8B182D4ECB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99B099A6-9C11-492F-9DDD-04805B3A472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EA46A7DF-9805-4EAA-BB9B-1BDA586914A7}"/>
              </a:ext>
            </a:extLst>
          </p:cNvPr>
          <p:cNvSpPr>
            <a:spLocks noGrp="1"/>
          </p:cNvSpPr>
          <p:nvPr>
            <p:ph type="dt" sz="half" idx="10"/>
          </p:nvPr>
        </p:nvSpPr>
        <p:spPr/>
        <p:txBody>
          <a:bodyPr/>
          <a:lstStyle/>
          <a:p>
            <a:fld id="{0C79A266-AB5B-4A85-98F3-558B8234BBF3}" type="datetimeFigureOut">
              <a:rPr lang="ru-RU" smtClean="0"/>
              <a:pPr/>
              <a:t>22.10.2021</a:t>
            </a:fld>
            <a:endParaRPr lang="ru-RU"/>
          </a:p>
        </p:txBody>
      </p:sp>
      <p:sp>
        <p:nvSpPr>
          <p:cNvPr id="8" name="Нижний колонтитул 7">
            <a:extLst>
              <a:ext uri="{FF2B5EF4-FFF2-40B4-BE49-F238E27FC236}">
                <a16:creationId xmlns:a16="http://schemas.microsoft.com/office/drawing/2014/main" xmlns="" id="{977A09C0-9CEC-4EFF-AC84-BDF0C3C5F2E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0ABC0298-0533-4295-AB91-DD99665B22AA}"/>
              </a:ext>
            </a:extLst>
          </p:cNvPr>
          <p:cNvSpPr>
            <a:spLocks noGrp="1"/>
          </p:cNvSpPr>
          <p:nvPr>
            <p:ph type="sldNum" sz="quarter" idx="12"/>
          </p:nvPr>
        </p:nvSpPr>
        <p:spPr/>
        <p:txBody>
          <a:bodyPr/>
          <a:lstStyle/>
          <a:p>
            <a:fld id="{5E2E566E-D68C-4952-8952-DAB0FE5F920B}" type="slidenum">
              <a:rPr lang="ru-RU" smtClean="0"/>
              <a:pPr/>
              <a:t>‹#›</a:t>
            </a:fld>
            <a:endParaRPr lang="ru-RU"/>
          </a:p>
        </p:txBody>
      </p:sp>
    </p:spTree>
    <p:extLst>
      <p:ext uri="{BB962C8B-B14F-4D97-AF65-F5344CB8AC3E}">
        <p14:creationId xmlns:p14="http://schemas.microsoft.com/office/powerpoint/2010/main" xmlns="" val="2487486647"/>
      </p:ext>
    </p:extLst>
  </p:cSld>
  <p:clrMapOvr>
    <a:masterClrMapping/>
  </p:clrMapOvr>
  <p:transition advTm="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D1BA869-80E9-4B74-9FE6-F4CE73483ED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617DB19E-B167-4B4B-A2CE-304CCBF0B6E9}"/>
              </a:ext>
            </a:extLst>
          </p:cNvPr>
          <p:cNvSpPr>
            <a:spLocks noGrp="1"/>
          </p:cNvSpPr>
          <p:nvPr>
            <p:ph type="dt" sz="half" idx="10"/>
          </p:nvPr>
        </p:nvSpPr>
        <p:spPr/>
        <p:txBody>
          <a:bodyPr/>
          <a:lstStyle/>
          <a:p>
            <a:fld id="{0C79A266-AB5B-4A85-98F3-558B8234BBF3}" type="datetimeFigureOut">
              <a:rPr lang="ru-RU" smtClean="0"/>
              <a:pPr/>
              <a:t>22.10.2021</a:t>
            </a:fld>
            <a:endParaRPr lang="ru-RU"/>
          </a:p>
        </p:txBody>
      </p:sp>
      <p:sp>
        <p:nvSpPr>
          <p:cNvPr id="4" name="Нижний колонтитул 3">
            <a:extLst>
              <a:ext uri="{FF2B5EF4-FFF2-40B4-BE49-F238E27FC236}">
                <a16:creationId xmlns:a16="http://schemas.microsoft.com/office/drawing/2014/main" xmlns="" id="{ABBA854F-A74C-4421-99E2-771303CC404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1CC776E5-5708-4EDF-AE35-4E5FA926EB17}"/>
              </a:ext>
            </a:extLst>
          </p:cNvPr>
          <p:cNvSpPr>
            <a:spLocks noGrp="1"/>
          </p:cNvSpPr>
          <p:nvPr>
            <p:ph type="sldNum" sz="quarter" idx="12"/>
          </p:nvPr>
        </p:nvSpPr>
        <p:spPr/>
        <p:txBody>
          <a:bodyPr/>
          <a:lstStyle/>
          <a:p>
            <a:fld id="{5E2E566E-D68C-4952-8952-DAB0FE5F920B}" type="slidenum">
              <a:rPr lang="ru-RU" smtClean="0"/>
              <a:pPr/>
              <a:t>‹#›</a:t>
            </a:fld>
            <a:endParaRPr lang="ru-RU"/>
          </a:p>
        </p:txBody>
      </p:sp>
    </p:spTree>
    <p:extLst>
      <p:ext uri="{BB962C8B-B14F-4D97-AF65-F5344CB8AC3E}">
        <p14:creationId xmlns:p14="http://schemas.microsoft.com/office/powerpoint/2010/main" xmlns="" val="2510729620"/>
      </p:ext>
    </p:extLst>
  </p:cSld>
  <p:clrMapOvr>
    <a:masterClrMapping/>
  </p:clrMapOvr>
  <p:transition advTm="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1F24BE30-676C-40E3-90A5-4BBB17062AE8}"/>
              </a:ext>
            </a:extLst>
          </p:cNvPr>
          <p:cNvSpPr>
            <a:spLocks noGrp="1"/>
          </p:cNvSpPr>
          <p:nvPr>
            <p:ph type="dt" sz="half" idx="10"/>
          </p:nvPr>
        </p:nvSpPr>
        <p:spPr/>
        <p:txBody>
          <a:bodyPr/>
          <a:lstStyle/>
          <a:p>
            <a:fld id="{0C79A266-AB5B-4A85-98F3-558B8234BBF3}" type="datetimeFigureOut">
              <a:rPr lang="ru-RU" smtClean="0"/>
              <a:pPr/>
              <a:t>22.10.2021</a:t>
            </a:fld>
            <a:endParaRPr lang="ru-RU"/>
          </a:p>
        </p:txBody>
      </p:sp>
      <p:sp>
        <p:nvSpPr>
          <p:cNvPr id="3" name="Нижний колонтитул 2">
            <a:extLst>
              <a:ext uri="{FF2B5EF4-FFF2-40B4-BE49-F238E27FC236}">
                <a16:creationId xmlns:a16="http://schemas.microsoft.com/office/drawing/2014/main" xmlns="" id="{7FE2C93B-EAE0-4C5E-9CD0-763930CFB6B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CD247DBD-04F8-4D34-A883-E2DEA9317CD3}"/>
              </a:ext>
            </a:extLst>
          </p:cNvPr>
          <p:cNvSpPr>
            <a:spLocks noGrp="1"/>
          </p:cNvSpPr>
          <p:nvPr>
            <p:ph type="sldNum" sz="quarter" idx="12"/>
          </p:nvPr>
        </p:nvSpPr>
        <p:spPr/>
        <p:txBody>
          <a:bodyPr/>
          <a:lstStyle/>
          <a:p>
            <a:fld id="{5E2E566E-D68C-4952-8952-DAB0FE5F920B}" type="slidenum">
              <a:rPr lang="ru-RU" smtClean="0"/>
              <a:pPr/>
              <a:t>‹#›</a:t>
            </a:fld>
            <a:endParaRPr lang="ru-RU"/>
          </a:p>
        </p:txBody>
      </p:sp>
    </p:spTree>
    <p:extLst>
      <p:ext uri="{BB962C8B-B14F-4D97-AF65-F5344CB8AC3E}">
        <p14:creationId xmlns:p14="http://schemas.microsoft.com/office/powerpoint/2010/main" xmlns="" val="3303587608"/>
      </p:ext>
    </p:extLst>
  </p:cSld>
  <p:clrMapOvr>
    <a:masterClrMapping/>
  </p:clrMapOvr>
  <p:transition advTm="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CCFFF74-EA66-4FF6-A80D-689738C9C7F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F5B5C80B-A14C-4C2D-B7EB-A01ECC7B8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C3E828F6-1FE0-4EDE-8EBC-295E53CC5B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53DF3F12-F980-4782-9120-2BA36A1B9069}"/>
              </a:ext>
            </a:extLst>
          </p:cNvPr>
          <p:cNvSpPr>
            <a:spLocks noGrp="1"/>
          </p:cNvSpPr>
          <p:nvPr>
            <p:ph type="dt" sz="half" idx="10"/>
          </p:nvPr>
        </p:nvSpPr>
        <p:spPr/>
        <p:txBody>
          <a:bodyPr/>
          <a:lstStyle/>
          <a:p>
            <a:fld id="{0C79A266-AB5B-4A85-98F3-558B8234BBF3}" type="datetimeFigureOut">
              <a:rPr lang="ru-RU" smtClean="0"/>
              <a:pPr/>
              <a:t>22.10.2021</a:t>
            </a:fld>
            <a:endParaRPr lang="ru-RU"/>
          </a:p>
        </p:txBody>
      </p:sp>
      <p:sp>
        <p:nvSpPr>
          <p:cNvPr id="6" name="Нижний колонтитул 5">
            <a:extLst>
              <a:ext uri="{FF2B5EF4-FFF2-40B4-BE49-F238E27FC236}">
                <a16:creationId xmlns:a16="http://schemas.microsoft.com/office/drawing/2014/main" xmlns="" id="{C2BBB72E-7C20-4337-974D-0A3FBD3A602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D89070F-FFAF-4874-A96A-F39423551939}"/>
              </a:ext>
            </a:extLst>
          </p:cNvPr>
          <p:cNvSpPr>
            <a:spLocks noGrp="1"/>
          </p:cNvSpPr>
          <p:nvPr>
            <p:ph type="sldNum" sz="quarter" idx="12"/>
          </p:nvPr>
        </p:nvSpPr>
        <p:spPr/>
        <p:txBody>
          <a:bodyPr/>
          <a:lstStyle/>
          <a:p>
            <a:fld id="{5E2E566E-D68C-4952-8952-DAB0FE5F920B}" type="slidenum">
              <a:rPr lang="ru-RU" smtClean="0"/>
              <a:pPr/>
              <a:t>‹#›</a:t>
            </a:fld>
            <a:endParaRPr lang="ru-RU"/>
          </a:p>
        </p:txBody>
      </p:sp>
    </p:spTree>
    <p:extLst>
      <p:ext uri="{BB962C8B-B14F-4D97-AF65-F5344CB8AC3E}">
        <p14:creationId xmlns:p14="http://schemas.microsoft.com/office/powerpoint/2010/main" xmlns="" val="430517933"/>
      </p:ext>
    </p:extLst>
  </p:cSld>
  <p:clrMapOvr>
    <a:masterClrMapping/>
  </p:clrMapOvr>
  <p:transition advTm="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188D322-E04C-4FD2-8452-AA1E3AFFBD6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F2F8E757-C158-44EA-9909-88A3BD164A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ED6C4BCB-3473-4FD3-96E1-E04F10BDB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30E8A8A8-5B8B-43A4-979C-9630C02D8D8F}"/>
              </a:ext>
            </a:extLst>
          </p:cNvPr>
          <p:cNvSpPr>
            <a:spLocks noGrp="1"/>
          </p:cNvSpPr>
          <p:nvPr>
            <p:ph type="dt" sz="half" idx="10"/>
          </p:nvPr>
        </p:nvSpPr>
        <p:spPr/>
        <p:txBody>
          <a:bodyPr/>
          <a:lstStyle/>
          <a:p>
            <a:fld id="{0C79A266-AB5B-4A85-98F3-558B8234BBF3}" type="datetimeFigureOut">
              <a:rPr lang="ru-RU" smtClean="0"/>
              <a:pPr/>
              <a:t>22.10.2021</a:t>
            </a:fld>
            <a:endParaRPr lang="ru-RU"/>
          </a:p>
        </p:txBody>
      </p:sp>
      <p:sp>
        <p:nvSpPr>
          <p:cNvPr id="6" name="Нижний колонтитул 5">
            <a:extLst>
              <a:ext uri="{FF2B5EF4-FFF2-40B4-BE49-F238E27FC236}">
                <a16:creationId xmlns:a16="http://schemas.microsoft.com/office/drawing/2014/main" xmlns="" id="{3FB7A014-0ECA-43EF-BBCF-27FC913E2B7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72FF14C-9923-4799-9705-C3605C9A7F15}"/>
              </a:ext>
            </a:extLst>
          </p:cNvPr>
          <p:cNvSpPr>
            <a:spLocks noGrp="1"/>
          </p:cNvSpPr>
          <p:nvPr>
            <p:ph type="sldNum" sz="quarter" idx="12"/>
          </p:nvPr>
        </p:nvSpPr>
        <p:spPr/>
        <p:txBody>
          <a:bodyPr/>
          <a:lstStyle/>
          <a:p>
            <a:fld id="{5E2E566E-D68C-4952-8952-DAB0FE5F920B}" type="slidenum">
              <a:rPr lang="ru-RU" smtClean="0"/>
              <a:pPr/>
              <a:t>‹#›</a:t>
            </a:fld>
            <a:endParaRPr lang="ru-RU"/>
          </a:p>
        </p:txBody>
      </p:sp>
    </p:spTree>
    <p:extLst>
      <p:ext uri="{BB962C8B-B14F-4D97-AF65-F5344CB8AC3E}">
        <p14:creationId xmlns:p14="http://schemas.microsoft.com/office/powerpoint/2010/main" xmlns="" val="2338270509"/>
      </p:ext>
    </p:extLst>
  </p:cSld>
  <p:clrMapOvr>
    <a:masterClrMapping/>
  </p:clrMapOvr>
  <p:transition advTm="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0D2BE3D-382C-4825-9ADC-7B886DC310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C7F100A0-D59D-43D3-9D28-D502255556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36FDBEB-32D0-4F7F-AC34-7AAA77C525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9A266-AB5B-4A85-98F3-558B8234BBF3}" type="datetimeFigureOut">
              <a:rPr lang="ru-RU" smtClean="0"/>
              <a:pPr/>
              <a:t>22.10.2021</a:t>
            </a:fld>
            <a:endParaRPr lang="ru-RU"/>
          </a:p>
        </p:txBody>
      </p:sp>
      <p:sp>
        <p:nvSpPr>
          <p:cNvPr id="5" name="Нижний колонтитул 4">
            <a:extLst>
              <a:ext uri="{FF2B5EF4-FFF2-40B4-BE49-F238E27FC236}">
                <a16:creationId xmlns:a16="http://schemas.microsoft.com/office/drawing/2014/main" xmlns="" id="{A863CE89-B746-4B6A-9EB3-97981A5BA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C5870E53-1169-4CBE-B250-02992F0FA0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E566E-D68C-4952-8952-DAB0FE5F920B}" type="slidenum">
              <a:rPr lang="ru-RU" smtClean="0"/>
              <a:pPr/>
              <a:t>‹#›</a:t>
            </a:fld>
            <a:endParaRPr lang="ru-RU"/>
          </a:p>
        </p:txBody>
      </p:sp>
      <p:pic>
        <p:nvPicPr>
          <p:cNvPr id="8" name="Рисунок 7">
            <a:extLst>
              <a:ext uri="{FF2B5EF4-FFF2-40B4-BE49-F238E27FC236}">
                <a16:creationId xmlns:a16="http://schemas.microsoft.com/office/drawing/2014/main" xmlns="" id="{1C81A5D3-E49B-4354-9298-D9FD5888CD8B}"/>
              </a:ext>
            </a:extLst>
          </p:cNvPr>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317282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slideLayout" Target="../slideLayouts/slideLayout6.xml"/><Relationship Id="rId1" Type="http://schemas.openxmlformats.org/officeDocument/2006/relationships/audio" Target="file:///C:\Users\Admin\Desktop\&#1087;&#1088;&#1077;&#1079;&#1077;&#1085;&#1090;&#1072;&#1094;&#1110;&#1103;%20&#1052;&#1086;&#1103;%20&#1063;&#1077;&#1088;&#1082;&#1072;&#1097;&#1080;&#1085;&#1072;\24b62786e9069d7.mp3" TargetMode="Externa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6.xml"/><Relationship Id="rId1" Type="http://schemas.openxmlformats.org/officeDocument/2006/relationships/audio" Target="file:///C:\Users\Admin\Desktop\&#1087;&#1088;&#1077;&#1079;&#1077;&#1085;&#1090;&#1072;&#1094;&#1110;&#1103;%20&#1052;&#1086;&#1103;%20&#1063;&#1077;&#1088;&#1082;&#1072;&#1097;&#1080;&#1085;&#1072;\24b62786e9069d7.mp3" TargetMode="External"/><Relationship Id="rId6" Type="http://schemas.openxmlformats.org/officeDocument/2006/relationships/image" Target="../media/image24.pn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audio" Target="file:///C:\Users\Admin\Desktop\&#1087;&#1088;&#1077;&#1079;&#1077;&#1085;&#1090;&#1072;&#1094;&#1110;&#1103;%20&#1052;&#1086;&#1103;%20&#1063;&#1077;&#1088;&#1082;&#1072;&#1097;&#1080;&#1085;&#1072;\24b62786e9069d7.mp3" TargetMode="Externa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010837-4E60-4227-A580-2A195AA72C7C}"/>
              </a:ext>
            </a:extLst>
          </p:cNvPr>
          <p:cNvSpPr>
            <a:spLocks noGrp="1"/>
          </p:cNvSpPr>
          <p:nvPr>
            <p:ph type="ctrTitle"/>
          </p:nvPr>
        </p:nvSpPr>
        <p:spPr>
          <a:xfrm>
            <a:off x="0" y="941560"/>
            <a:ext cx="9596673" cy="2948189"/>
          </a:xfrm>
        </p:spPr>
        <p:txBody>
          <a:bodyPr>
            <a:noAutofit/>
          </a:bodyPr>
          <a:lstStyle/>
          <a:p>
            <a:r>
              <a:rPr lang="uk-UA" sz="5400" b="1" dirty="0" smtClean="0">
                <a:ln w="13462">
                  <a:solidFill>
                    <a:schemeClr val="bg1"/>
                  </a:solidFill>
                  <a:prstDash val="solid"/>
                </a:ln>
                <a:solidFill>
                  <a:schemeClr val="accent2">
                    <a:lumMod val="50000"/>
                  </a:schemeClr>
                </a:solidFill>
                <a:effectLst>
                  <a:outerShdw dist="38100" dir="2700000" algn="bl" rotWithShape="0">
                    <a:schemeClr val="accent5"/>
                  </a:outerShdw>
                </a:effectLst>
                <a:latin typeface="+mn-lt"/>
              </a:rPr>
              <a:t>Підпроєкт </a:t>
            </a:r>
            <a:br>
              <a:rPr lang="uk-UA" sz="5400" b="1" dirty="0" smtClean="0">
                <a:ln w="13462">
                  <a:solidFill>
                    <a:schemeClr val="bg1"/>
                  </a:solidFill>
                  <a:prstDash val="solid"/>
                </a:ln>
                <a:solidFill>
                  <a:schemeClr val="accent2">
                    <a:lumMod val="50000"/>
                  </a:schemeClr>
                </a:solidFill>
                <a:effectLst>
                  <a:outerShdw dist="38100" dir="2700000" algn="bl" rotWithShape="0">
                    <a:schemeClr val="accent5"/>
                  </a:outerShdw>
                </a:effectLst>
                <a:latin typeface="+mn-lt"/>
              </a:rPr>
            </a:br>
            <a:r>
              <a:rPr lang="uk-UA" sz="5400" b="1" dirty="0" smtClean="0">
                <a:ln w="13462">
                  <a:solidFill>
                    <a:schemeClr val="bg1"/>
                  </a:solidFill>
                  <a:prstDash val="solid"/>
                </a:ln>
                <a:solidFill>
                  <a:schemeClr val="accent2">
                    <a:lumMod val="50000"/>
                  </a:schemeClr>
                </a:solidFill>
                <a:effectLst>
                  <a:outerShdw dist="38100" dir="2700000" algn="bl" rotWithShape="0">
                    <a:schemeClr val="accent5"/>
                  </a:outerShdw>
                </a:effectLst>
                <a:latin typeface="+mn-lt"/>
              </a:rPr>
              <a:t>Ліги старшокласників</a:t>
            </a:r>
            <a:br>
              <a:rPr lang="uk-UA" sz="5400" b="1" dirty="0" smtClean="0">
                <a:ln w="13462">
                  <a:solidFill>
                    <a:schemeClr val="bg1"/>
                  </a:solidFill>
                  <a:prstDash val="solid"/>
                </a:ln>
                <a:solidFill>
                  <a:schemeClr val="accent2">
                    <a:lumMod val="50000"/>
                  </a:schemeClr>
                </a:solidFill>
                <a:effectLst>
                  <a:outerShdw dist="38100" dir="2700000" algn="bl" rotWithShape="0">
                    <a:schemeClr val="accent5"/>
                  </a:outerShdw>
                </a:effectLst>
                <a:latin typeface="+mn-lt"/>
              </a:rPr>
            </a:br>
            <a:r>
              <a:rPr lang="uk-UA" sz="5400" b="1" dirty="0" err="1" smtClean="0">
                <a:ln w="13462">
                  <a:solidFill>
                    <a:schemeClr val="bg1"/>
                  </a:solidFill>
                  <a:prstDash val="solid"/>
                </a:ln>
                <a:solidFill>
                  <a:schemeClr val="accent2">
                    <a:lumMod val="50000"/>
                  </a:schemeClr>
                </a:solidFill>
                <a:effectLst>
                  <a:outerShdw dist="38100" dir="2700000" algn="bl" rotWithShape="0">
                    <a:schemeClr val="accent5"/>
                  </a:outerShdw>
                </a:effectLst>
                <a:latin typeface="+mn-lt"/>
              </a:rPr>
              <a:t>“Пишаюся</a:t>
            </a:r>
            <a:r>
              <a:rPr lang="uk-UA" sz="5400" b="1" dirty="0" smtClean="0">
                <a:ln w="13462">
                  <a:solidFill>
                    <a:schemeClr val="bg1"/>
                  </a:solidFill>
                  <a:prstDash val="solid"/>
                </a:ln>
                <a:solidFill>
                  <a:schemeClr val="accent2">
                    <a:lumMod val="50000"/>
                  </a:schemeClr>
                </a:solidFill>
                <a:effectLst>
                  <a:outerShdw dist="38100" dir="2700000" algn="bl" rotWithShape="0">
                    <a:schemeClr val="accent5"/>
                  </a:outerShdw>
                </a:effectLst>
                <a:latin typeface="+mn-lt"/>
              </a:rPr>
              <a:t> тобою рідний </a:t>
            </a:r>
            <a:r>
              <a:rPr lang="uk-UA" sz="5400" b="1" dirty="0" err="1" smtClean="0">
                <a:ln w="13462">
                  <a:solidFill>
                    <a:schemeClr val="bg1"/>
                  </a:solidFill>
                  <a:prstDash val="solid"/>
                </a:ln>
                <a:solidFill>
                  <a:schemeClr val="accent2">
                    <a:lumMod val="50000"/>
                  </a:schemeClr>
                </a:solidFill>
                <a:effectLst>
                  <a:outerShdw dist="38100" dir="2700000" algn="bl" rotWithShape="0">
                    <a:schemeClr val="accent5"/>
                  </a:outerShdw>
                </a:effectLst>
                <a:latin typeface="+mn-lt"/>
              </a:rPr>
              <a:t>краю”</a:t>
            </a:r>
            <a:r>
              <a:rPr lang="uk-UA" sz="5400" b="1" dirty="0" smtClean="0">
                <a:ln w="13462">
                  <a:solidFill>
                    <a:schemeClr val="bg1"/>
                  </a:solidFill>
                  <a:prstDash val="solid"/>
                </a:ln>
                <a:solidFill>
                  <a:schemeClr val="accent2">
                    <a:lumMod val="50000"/>
                  </a:schemeClr>
                </a:solidFill>
                <a:effectLst>
                  <a:outerShdw dist="38100" dir="2700000" algn="bl" rotWithShape="0">
                    <a:schemeClr val="accent5"/>
                  </a:outerShdw>
                </a:effectLst>
                <a:latin typeface="+mn-lt"/>
              </a:rPr>
              <a:t/>
            </a:r>
            <a:br>
              <a:rPr lang="uk-UA" sz="5400" b="1" dirty="0" smtClean="0">
                <a:ln w="13462">
                  <a:solidFill>
                    <a:schemeClr val="bg1"/>
                  </a:solidFill>
                  <a:prstDash val="solid"/>
                </a:ln>
                <a:solidFill>
                  <a:schemeClr val="accent2">
                    <a:lumMod val="50000"/>
                  </a:schemeClr>
                </a:solidFill>
                <a:effectLst>
                  <a:outerShdw dist="38100" dir="2700000" algn="bl" rotWithShape="0">
                    <a:schemeClr val="accent5"/>
                  </a:outerShdw>
                </a:effectLst>
                <a:latin typeface="+mn-lt"/>
              </a:rPr>
            </a:br>
            <a:r>
              <a:rPr lang="uk-UA" sz="5400" b="1" dirty="0" smtClean="0">
                <a:ln w="13462">
                  <a:solidFill>
                    <a:schemeClr val="bg1"/>
                  </a:solidFill>
                  <a:prstDash val="solid"/>
                </a:ln>
                <a:solidFill>
                  <a:schemeClr val="accent2">
                    <a:lumMod val="50000"/>
                  </a:schemeClr>
                </a:solidFill>
                <a:effectLst>
                  <a:outerShdw dist="38100" dir="2700000" algn="bl" rotWithShape="0">
                    <a:schemeClr val="accent5"/>
                  </a:outerShdw>
                </a:effectLst>
                <a:latin typeface="+mn-lt"/>
              </a:rPr>
              <a:t>Тема: Моя рідна Черкащина</a:t>
            </a:r>
            <a:endParaRPr lang="ru-RU" sz="5400" b="1" dirty="0">
              <a:ln w="13462">
                <a:solidFill>
                  <a:schemeClr val="bg1"/>
                </a:solidFill>
                <a:prstDash val="solid"/>
              </a:ln>
              <a:solidFill>
                <a:schemeClr val="accent2">
                  <a:lumMod val="50000"/>
                </a:schemeClr>
              </a:solidFill>
              <a:effectLst>
                <a:outerShdw dist="38100" dir="2700000" algn="bl" rotWithShape="0">
                  <a:schemeClr val="accent5"/>
                </a:outerShdw>
              </a:effectLst>
              <a:latin typeface="+mn-lt"/>
            </a:endParaRPr>
          </a:p>
        </p:txBody>
      </p:sp>
      <p:sp>
        <p:nvSpPr>
          <p:cNvPr id="3" name="Подзаголовок 2">
            <a:extLst>
              <a:ext uri="{FF2B5EF4-FFF2-40B4-BE49-F238E27FC236}">
                <a16:creationId xmlns:a16="http://schemas.microsoft.com/office/drawing/2014/main" xmlns="" id="{0502A0C4-338C-446F-8D64-779C015C3E60}"/>
              </a:ext>
            </a:extLst>
          </p:cNvPr>
          <p:cNvSpPr>
            <a:spLocks noGrp="1"/>
          </p:cNvSpPr>
          <p:nvPr>
            <p:ph type="subTitle" idx="1"/>
          </p:nvPr>
        </p:nvSpPr>
        <p:spPr>
          <a:xfrm>
            <a:off x="4342645" y="4190053"/>
            <a:ext cx="5803271" cy="1794287"/>
          </a:xfrm>
        </p:spPr>
        <p:txBody>
          <a:bodyPr>
            <a:normAutofit fontScale="85000" lnSpcReduction="20000"/>
          </a:bodyPr>
          <a:lstStyle/>
          <a:p>
            <a:r>
              <a:rPr lang="uk-UA" sz="1800" b="1" dirty="0" smtClean="0"/>
              <a:t>Підготували проєкт учні 9 класу</a:t>
            </a:r>
          </a:p>
          <a:p>
            <a:r>
              <a:rPr lang="uk-UA" sz="1800" dirty="0" err="1" smtClean="0"/>
              <a:t>Анфілоф’єва</a:t>
            </a:r>
            <a:r>
              <a:rPr lang="uk-UA" sz="1800" dirty="0" smtClean="0"/>
              <a:t> Д. А., Казанюк В. В.,</a:t>
            </a:r>
          </a:p>
          <a:p>
            <a:r>
              <a:rPr lang="uk-UA" sz="1800" dirty="0" smtClean="0"/>
              <a:t>Піщаний Р. Ю., Репетило Н. Б.</a:t>
            </a:r>
          </a:p>
          <a:p>
            <a:r>
              <a:rPr lang="uk-UA" sz="1800" b="1" dirty="0" smtClean="0"/>
              <a:t>Керівник підпроєкту</a:t>
            </a:r>
          </a:p>
          <a:p>
            <a:r>
              <a:rPr lang="uk-UA" sz="1800" dirty="0" smtClean="0"/>
              <a:t>Мандрика Віта Олегівна</a:t>
            </a:r>
          </a:p>
          <a:p>
            <a:r>
              <a:rPr lang="uk-UA" sz="1800" dirty="0" smtClean="0"/>
              <a:t>Вчитель інформатики</a:t>
            </a:r>
            <a:r>
              <a:rPr lang="en-US" sz="1800" dirty="0" smtClean="0"/>
              <a:t> </a:t>
            </a:r>
            <a:r>
              <a:rPr lang="uk-UA" sz="1800" dirty="0" smtClean="0"/>
              <a:t>та англійської мови </a:t>
            </a:r>
          </a:p>
          <a:p>
            <a:endParaRPr lang="uk-UA" sz="1800" dirty="0" smtClean="0"/>
          </a:p>
          <a:p>
            <a:endParaRPr lang="ru-RU" dirty="0"/>
          </a:p>
        </p:txBody>
      </p:sp>
      <p:sp>
        <p:nvSpPr>
          <p:cNvPr id="4" name="Подзаголовок 2">
            <a:extLst>
              <a:ext uri="{FF2B5EF4-FFF2-40B4-BE49-F238E27FC236}">
                <a16:creationId xmlns:a16="http://schemas.microsoft.com/office/drawing/2014/main" xmlns="" id="{0502A0C4-338C-446F-8D64-779C015C3E60}"/>
              </a:ext>
            </a:extLst>
          </p:cNvPr>
          <p:cNvSpPr txBox="1">
            <a:spLocks/>
          </p:cNvSpPr>
          <p:nvPr/>
        </p:nvSpPr>
        <p:spPr>
          <a:xfrm>
            <a:off x="1003426" y="232181"/>
            <a:ext cx="9144000" cy="60979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Прямоугольник 4"/>
          <p:cNvSpPr/>
          <p:nvPr/>
        </p:nvSpPr>
        <p:spPr>
          <a:xfrm>
            <a:off x="3021369" y="229530"/>
            <a:ext cx="5026632" cy="369332"/>
          </a:xfrm>
          <a:prstGeom prst="rect">
            <a:avLst/>
          </a:prstGeom>
        </p:spPr>
        <p:txBody>
          <a:bodyPr wrap="none">
            <a:spAutoFit/>
          </a:bodyPr>
          <a:lstStyle/>
          <a:p>
            <a:pPr lvl="0" algn="ctr">
              <a:spcBef>
                <a:spcPct val="0"/>
              </a:spcBef>
              <a:defRPr/>
            </a:pPr>
            <a:r>
              <a:rPr lang="uk-UA" dirty="0" smtClean="0"/>
              <a:t>Шостаківський заклад загальної середньої освіти</a:t>
            </a:r>
            <a:endParaRPr lang="ru-RU" dirty="0"/>
          </a:p>
        </p:txBody>
      </p:sp>
      <p:sp>
        <p:nvSpPr>
          <p:cNvPr id="6" name="Прямоугольник 5"/>
          <p:cNvSpPr/>
          <p:nvPr/>
        </p:nvSpPr>
        <p:spPr>
          <a:xfrm>
            <a:off x="4418091" y="6192571"/>
            <a:ext cx="1305649" cy="369332"/>
          </a:xfrm>
          <a:prstGeom prst="rect">
            <a:avLst/>
          </a:prstGeom>
        </p:spPr>
        <p:txBody>
          <a:bodyPr wrap="square">
            <a:spAutoFit/>
          </a:bodyPr>
          <a:lstStyle/>
          <a:p>
            <a:pPr lvl="0" algn="ctr">
              <a:spcBef>
                <a:spcPct val="0"/>
              </a:spcBef>
              <a:defRPr/>
            </a:pPr>
            <a:r>
              <a:rPr lang="uk-UA" b="1" dirty="0" smtClean="0"/>
              <a:t>2021</a:t>
            </a:r>
            <a:endParaRPr lang="ru-RU" b="1" dirty="0"/>
          </a:p>
        </p:txBody>
      </p:sp>
    </p:spTree>
    <p:extLst>
      <p:ext uri="{BB962C8B-B14F-4D97-AF65-F5344CB8AC3E}">
        <p14:creationId xmlns:p14="http://schemas.microsoft.com/office/powerpoint/2010/main" xmlns="" val="97197524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057525" y="196333"/>
            <a:ext cx="6181725" cy="707886"/>
          </a:xfrm>
          <a:prstGeom prst="rect">
            <a:avLst/>
          </a:prstGeom>
        </p:spPr>
        <p:txBody>
          <a:bodyPr wrap="square">
            <a:spAutoFit/>
          </a:bodyPr>
          <a:lstStyle/>
          <a:p>
            <a:pPr algn="ctr"/>
            <a:r>
              <a:rPr lang="ru-RU" sz="4000" b="1" dirty="0" smtClean="0">
                <a:solidFill>
                  <a:srgbClr val="C00000"/>
                </a:solidFill>
                <a:cs typeface="Times New Roman" pitchFamily="18" charset="0"/>
              </a:rPr>
              <a:t>Парк «Нова </a:t>
            </a:r>
            <a:r>
              <a:rPr lang="ru-RU" sz="4000" b="1" dirty="0" err="1" smtClean="0">
                <a:solidFill>
                  <a:srgbClr val="C00000"/>
                </a:solidFill>
                <a:cs typeface="Times New Roman" pitchFamily="18" charset="0"/>
              </a:rPr>
              <a:t>Софіївка</a:t>
            </a:r>
            <a:r>
              <a:rPr lang="ru-RU" sz="4000" b="1" dirty="0" smtClean="0">
                <a:solidFill>
                  <a:srgbClr val="C00000"/>
                </a:solidFill>
                <a:cs typeface="Times New Roman" pitchFamily="18" charset="0"/>
              </a:rPr>
              <a:t>» </a:t>
            </a:r>
            <a:endParaRPr lang="ru-RU" sz="4000" b="1" dirty="0">
              <a:solidFill>
                <a:srgbClr val="C00000"/>
              </a:solidFill>
            </a:endParaRPr>
          </a:p>
        </p:txBody>
      </p:sp>
      <p:sp>
        <p:nvSpPr>
          <p:cNvPr id="4102" name="AutoShape 6" descr="Нова Софіївка (Долина Мрій) | Waterfall, Outdoor, Wa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24b62786e9069d7.mp3">
            <a:hlinkClick r:id="" action="ppaction://media"/>
          </p:cNvPr>
          <p:cNvPicPr>
            <a:picLocks noRot="1" noChangeAspect="1"/>
          </p:cNvPicPr>
          <p:nvPr>
            <a:audioFile r:link="rId1"/>
          </p:nvPr>
        </p:nvPicPr>
        <p:blipFill>
          <a:blip r:embed="rId3" cstate="print"/>
          <a:stretch>
            <a:fillRect/>
          </a:stretch>
        </p:blipFill>
        <p:spPr>
          <a:xfrm>
            <a:off x="11452225" y="269875"/>
            <a:ext cx="203200" cy="203200"/>
          </a:xfrm>
          <a:prstGeom prst="rect">
            <a:avLst/>
          </a:prstGeom>
        </p:spPr>
      </p:pic>
      <p:pic>
        <p:nvPicPr>
          <p:cNvPr id="4098" name="Picture 2" descr="Стартує сезон 2021 у парку &amp;quot;Софіївка&amp;quot; та &amp;quot;Нова Софіївка&amp;quot;! | Вечірня Умань"/>
          <p:cNvPicPr>
            <a:picLocks noChangeAspect="1" noChangeArrowheads="1"/>
          </p:cNvPicPr>
          <p:nvPr/>
        </p:nvPicPr>
        <p:blipFill>
          <a:blip r:embed="rId4" cstate="print"/>
          <a:srcRect/>
          <a:stretch>
            <a:fillRect/>
          </a:stretch>
        </p:blipFill>
        <p:spPr bwMode="auto">
          <a:xfrm>
            <a:off x="2089150" y="1778793"/>
            <a:ext cx="6330950" cy="4748212"/>
          </a:xfrm>
          <a:prstGeom prst="rect">
            <a:avLst/>
          </a:prstGeom>
          <a:noFill/>
        </p:spPr>
      </p:pic>
      <p:sp>
        <p:nvSpPr>
          <p:cNvPr id="4100" name="AutoShape 4" descr="Відкриття 3 туристичного сезону сучасного фентезі-парку «Нова Софіївка»  2021 | Нова Софіївк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a:off x="190499" y="824210"/>
            <a:ext cx="11515725" cy="954107"/>
          </a:xfrm>
          <a:prstGeom prst="rect">
            <a:avLst/>
          </a:prstGeom>
        </p:spPr>
        <p:txBody>
          <a:bodyPr wrap="square">
            <a:spAutoFit/>
          </a:bodyPr>
          <a:lstStyle/>
          <a:p>
            <a:pPr algn="ctr"/>
            <a:r>
              <a:rPr lang="ru-RU" sz="2800" b="1" dirty="0" err="1" smtClean="0"/>
              <a:t>Це</a:t>
            </a:r>
            <a:r>
              <a:rPr lang="ru-RU" sz="2800" b="1" dirty="0" smtClean="0"/>
              <a:t> абсолютно </a:t>
            </a:r>
            <a:r>
              <a:rPr lang="ru-RU" sz="2800" b="1" dirty="0" err="1" smtClean="0"/>
              <a:t>новий</a:t>
            </a:r>
            <a:r>
              <a:rPr lang="ru-RU" sz="2800" b="1" dirty="0" smtClean="0"/>
              <a:t> </a:t>
            </a:r>
            <a:r>
              <a:rPr lang="ru-RU" sz="2800" b="1" dirty="0" err="1" smtClean="0"/>
              <a:t>об’єкт</a:t>
            </a:r>
            <a:r>
              <a:rPr lang="ru-RU" sz="2800" b="1" dirty="0" smtClean="0"/>
              <a:t>, </a:t>
            </a:r>
            <a:r>
              <a:rPr lang="ru-RU" sz="2800" b="1" dirty="0" err="1" smtClean="0"/>
              <a:t>який</a:t>
            </a:r>
            <a:r>
              <a:rPr lang="ru-RU" sz="2800" b="1" dirty="0" smtClean="0"/>
              <a:t> </a:t>
            </a:r>
            <a:r>
              <a:rPr lang="ru-RU" sz="2800" b="1" dirty="0" err="1" smtClean="0"/>
              <a:t>виріс</a:t>
            </a:r>
            <a:r>
              <a:rPr lang="ru-RU" sz="2800" b="1" dirty="0" smtClean="0"/>
              <a:t> </a:t>
            </a:r>
            <a:r>
              <a:rPr lang="ru-RU" sz="2800" b="1" dirty="0" err="1" smtClean="0"/>
              <a:t>поруч</a:t>
            </a:r>
            <a:r>
              <a:rPr lang="ru-RU" sz="2800" b="1" dirty="0" smtClean="0"/>
              <a:t> </a:t>
            </a:r>
            <a:r>
              <a:rPr lang="ru-RU" sz="2800" b="1" dirty="0" err="1" smtClean="0"/>
              <a:t>із</a:t>
            </a:r>
            <a:r>
              <a:rPr lang="ru-RU" sz="2800" b="1" dirty="0" smtClean="0"/>
              <a:t> </a:t>
            </a:r>
            <a:r>
              <a:rPr lang="ru-RU" sz="2800" b="1" dirty="0" err="1" smtClean="0"/>
              <a:t>історичним</a:t>
            </a:r>
            <a:r>
              <a:rPr lang="ru-RU" sz="2800" b="1" dirty="0" smtClean="0"/>
              <a:t> дендропарком. </a:t>
            </a:r>
            <a:r>
              <a:rPr lang="ru-RU" sz="2800" b="1" dirty="0" err="1" smtClean="0"/>
              <a:t>Це</a:t>
            </a:r>
            <a:r>
              <a:rPr lang="ru-RU" sz="2800" b="1" dirty="0" smtClean="0"/>
              <a:t> </a:t>
            </a:r>
            <a:r>
              <a:rPr lang="ru-RU" sz="2800" b="1" dirty="0" err="1" smtClean="0"/>
              <a:t>єдиний</a:t>
            </a:r>
            <a:r>
              <a:rPr lang="ru-RU" sz="2800" b="1" dirty="0" smtClean="0"/>
              <a:t> у </a:t>
            </a:r>
            <a:r>
              <a:rPr lang="ru-RU" sz="2800" b="1" dirty="0" err="1" smtClean="0"/>
              <a:t>східній</a:t>
            </a:r>
            <a:r>
              <a:rPr lang="ru-RU" sz="2800" b="1" dirty="0" smtClean="0"/>
              <a:t> </a:t>
            </a:r>
            <a:r>
              <a:rPr lang="ru-RU" sz="2800" b="1" dirty="0" err="1" smtClean="0"/>
              <a:t>Європі</a:t>
            </a:r>
            <a:r>
              <a:rPr lang="ru-RU" sz="2800" b="1" dirty="0" smtClean="0"/>
              <a:t> дендропарк у </a:t>
            </a:r>
            <a:r>
              <a:rPr lang="ru-RU" sz="2800" b="1" dirty="0" err="1" smtClean="0"/>
              <a:t>стилі</a:t>
            </a:r>
            <a:r>
              <a:rPr lang="ru-RU" sz="2800" b="1" dirty="0" smtClean="0"/>
              <a:t> </a:t>
            </a:r>
            <a:r>
              <a:rPr lang="ru-RU" sz="2800" b="1" dirty="0" err="1" smtClean="0"/>
              <a:t>фентезі</a:t>
            </a:r>
            <a:r>
              <a:rPr lang="ru-RU" sz="2800" b="1" dirty="0" smtClean="0"/>
              <a:t>.</a:t>
            </a:r>
            <a:endParaRPr lang="ru-RU" sz="2800" dirty="0"/>
          </a:p>
        </p:txBody>
      </p:sp>
      <p:sp>
        <p:nvSpPr>
          <p:cNvPr id="2" name="AutoShape 6" descr="data:image/jpeg;base64,/9j/4AAQSkZJRgABAQAAAQABAAD/2wCEAAoHCBYWFRgWFhYYGBgaHR4eHBwcGhwjHhweIRohHB8eHB8hIy4lHCErHx4cJjgnKy8xNTU1HCQ7QDs0Py40NTEBDAwMEA8QHxISHjQrISs0NDQ0NDQ0NDQ0NDQ0NDQ0NDQ0NDQ0NDQ0NDQ0NDQ0NDQ0NDQ0NDQ0NDQ0NDQ0NDQ0NP/AABEIALcBEwMBIgACEQEDEQH/xAAbAAACAgMBAAAAAAAAAAAAAAAEBQMGAAECB//EAD8QAAIBAgQDBgQFAgQGAgMAAAECEQAhAwQSMQVBUQYiYXGBkROhscEyQtHh8BRSI2Ky8RUWY4KSogdyJENz/8QAGQEAAwEBAQAAAAAAAAAAAAAAAAECAwQF/8QAJhEAAgICAgIBAwUAAAAAAAAAAAECESExEkEDUWETIpEUQlKh8P/aAAwDAQACEQMRAD8AuDZMxECk2LgDX06+B6CrKHIa5BG0UDg4AaZAkHnW1koDyeDpbYEVzxDDYzBZR0E1Jn80VIGHpmRJItHP1pTn+M4rCJ0iDI25gAH0JppXkGdZfFxEN2xFBO97+H8NFDEdkaSx7p3a6wLG42PhFK8PiOZ7qh3NxC2i5gSCI9aZ5PiWKSU+KNYO2vD8iIYiolG80OMqwRYnEsZFUOveuVZgCQDbu+x96gXiOO/e1uOgG3XbnTo8ZdBOIyRa7KCpPMSrQD5VJh8UyzLqdMOJ/sJgdQwmT7VNR7QnGxPgcScMNRJ5T4xfzv8Ay9Gf8RfcTcb3MeJEXqPM53h82bS29tTD2K/cVrCzOE47mpr/AOVeXRmE+dKSiykgxOIK0Eol/wAQKx1Frzyra4qzILDwgH5z9uVCZYo5OgiV38OngfQmiMUFbEGKEktDoIZlLGGcgSbLf0E3rjHdCsNIXk0EgRbYEx+9CYb7DV5Het5ltIgRtFzJ3npam4irBmMyIJ+Mns/uRFq6xMcER8XCaJ3LDe1zAkXFJM04E3v86Fy6d6dLbG0gcpkm21KUcbJuibM5V2GsMhVbtocMDckmNwfCOVMcjhuqqHDK1x35gyZIF9K2MX3vSHHxGloISRyDd7lvzFpqNOJsXIYapvAaR3SROkbwbzF6w8sZSjQ4/aXDKYykgBgNr/MgL1NrW2mhsxl9H+KrNv4RJ31DxAG5JtQWTc6tSgliLgC+rcCIuLA9N7iiNbE6MRkQluezSsAgbXBnf8x2rn8a4yy8d32U3aAziBCItNSnOk9wc/H+HpQ7hmDBVJIm45wYMetdY6RhgQBpNyZn385vXp8lo52nkHxs2RbV+tRPiFu9BsY5X8fKg8RO9cXP18PCm+QCFe8CVFvL/bwrRNJEU2d4QJUMBeCYv8/Y0VlcqzNIgk2N4EdB47+435bwixSEUS0BT0v9hTrgnCiILzC3MyL3tHrQ3SstKyTI4WhwvUbbx4UxdkbSABufUCusvhwxMSNtreJ+lRf0sPcQDJF9gLAfU+tZ7NKoXceyijQi7nkOlHYOTAAXTsAAa4y6HExi3JbDpTLQQQCDVN0qJSy2dNkljTA22ipcvw5RJipUUyPejFFqybLSBhgRAobMJF6YO0UtzJ1GJiix0QfE8R86ys+GK1TA1msGCx8aUZhjDaR6das2aSTNJs8oQAm8mY6efhTQFW+EzvZSYjl/OlazuUV1IJhhsft41bcpxLLokFt5gAX9Y251WOI4gZ20Tpm33p0+hWJ1zDphIUEagdTmJEMRpHSQs0gfKIqlxLlCutmJ72okcrcqt39OrYSTYKCSOvck+8kRSzM8EMmCBhOASBuGDSAOgg8toq3qiVVi7C4i7owVVCIJIgkfM+FDPxhyAAw9h965zOGcE5rDAN8IMDvHh8/lS7KCVVuZ+oMVhJGybD/6l9GsESXidI2ia1h8RxtWlXN/Bf0qDMv3VSALkzO8/sBXOFmQkFBLBha55GZ61KVg2O8jxN9RVEDNvIJU2sTINq3/AMSCjfFQOZA1arc72IHlH1oXs80YlttLBj9vYUZjcFxHGFikSMRVCIN0JEhI6736zT7GHZHirAM7NrX8qKpNhzZ2eUuYiCLeNHvxnLKdTFyLSCVt4W+k0XluxQTDUue+xv0Ajbxg86U8d7KnCCshDHEIRVI/P18jPvVUybWhfj9oNbymHhIouO6XYjpJ+gFdYfaaQZXCi+2G4IHS7X5dNqruXyz3K6iygsNIkwLk25CJqLPYushjveYAAP706EN8z2nedSrgwCBfDYC55mfKi34/hAXTA1yQYUqYJE3kztt9KQ4GGDlsWYsyEe9/9I96VlyzMyoW5wNhJt4mlVg3RdW7WYeGZGCpjYpiJJtG2n70X2bzaZl4VsXBKxsVIOq1+f8AbsbXsapmBwty6Jjdzu6mH5heNJB2Y7+A8bUz4VjHBdggjvKRzldSn5jxrSEUnfZnJ2WHMZtldkbHcFWK2ckWaJki/OhsLNNiJfHMtsLTGoQSD1Hh1pN2oJOYckk97a6iTpJBBMm597Uo4cHZGgEhWQs3RfPoNPzrokzCKGHDuJGSXYs3IaYv/wBg+UVbuD8S0Ar8BmJK3NxBP4iSoiNz5daV5fsdjHGVx3UxED6wfwqe7FrkxFucnpRPans6+CqYmGWZCwVgzMdJJgHfY/UeNYbNkkui6rxvLoAEw2mANR0qpJ8SbSeoFR5ntQSugYaLP92Ok/IV5PlMFnxQAmoowJgGe7c7naB8qm4oe+WiNImPGQ30iqjBNWyZSadI9L/5tcKFVcvb/qOfovnQw7XFyQww7EiVcieVtUfT1qkvm0UsDbz5xe3WlXCcAMzNaEQu1lPKeY8DR5IqOhwk5bPYcjxlVAAwy0ndTVhyGeR50ggjcEfTrXgb5pi4AVTCjvRYnSCdvE1ZeA4GO7H4StKrBZX0hZEAwxid/ltWTi9s0tdHsQepdUVX+DYWNhgri43xNtMrcdZae9U3EM8FH4gPWk4hYRnMzJiYoM4oJB879KUvn9TDnHyos4pHT0rHy2pJdAnYdrHWspb8Y+Hz/SsramBZsSKX8SRCLxIrMxmAN7UrzuCWYtTigbF+Nwcfi1RJsOlcY3DRp1K3KpdbjnYdf0oPP/F0ak2vb71pbRNWCZpwuEQJ/AZnedF/pQ+ZxSURb3CiR5VNmU14UkESGE/9hj7b70TkcnqUC1gL9KqTFRz2pyB/p0RI/wAR0SYv3lbc+H3qHjP/AMfgpl1wlVNC99pYvO9hOkyS0+nIU17QMBhYMD8OPhz7MPuKu6HUoMcqwbNejwbjnAmw3OGSSVNp5SAfmL+E0+7N9jNZ+Iw7mm4B7wblEgiN6k7Z5d2zbyCbr5BSABHW1Xbsrm8JsN0wySMMqSf7iVv8wflTuhCvi3Z7CwMFCqaWbERSRdmkGZ5SYqxcIyWlELKAQLAQdO+x8jE+JoHtWB8BGJ//AGJef/sadcLH+Dhj/Iv+kVI3okODq3pN2gysvlY5Yy+0E/YVYAYpXxtxry3/APYf6GoWxA+JwfCAZUw0XUCGIAFjciRyJvHWvL+1XZAZfSyl21EyPyrYQBbn4/217NiMOewqndocQPgYrfl0k+x3qo5YpM8uXKocDGUkrDYcxf8ANH61Y+z3Z5cPvo+sNpIJAgRNx6n5VX+HJ8RMVA2gM+GpLXAnEA1Hy/m9emcP4aiBEAOjDG/MnqfM3NXGssmVukU3jPBHTMYbfi+JhYz/APisyelyPaicp2WY4CYv53RDpMkMpUEx77eBontFxYLmkgyEwcdb/wCYRNTcP4sTlMJCd8JAT07gBHuKI3YNKqKxxjED4qKwnUVAHMqIG/P16U/+FgpgY+GgAJw3O+1iAs+F/eq5miXx0/ysAPeR8zTRMJ4cco+s2rWWTNHp3DTqwMEf5E/0D6V1xXKq6OpEgqRHp+tIeE5xzoY8lAjltT1XLBmP9p+lYNcTVOyodjuAsuE+Iyr/AIgUoRBMd6fLcD0obiPYxmb8QGswtjaRbUfCIq79kl//AA8D/wCg+9F5hAXS2xkelHN2HFHiOcycDEUswZSwvYbEHYWETvRvZ/s6yDBd4OHmHGEVn8SsGJ+ketA8TcuX13Mhp8SIO3OQfer2+OEy/DlYQVxkna0K4+29XOTZMYpDT/krLThgIFCHVC7N1Dzdhtbw6TUPBsNcJ8ybDXjNYclF/qaOzPaXDGo6thECqTicTMHSx7zMxPiTt7RSjFvYSklotD8WN25G497Ur4hmi4EkAnpvtHpSnBzNrzeo83mSWAjaN6txSI5WWbIkLA3AAtTHXLWED60i4XiFFlkIPIkenOjcxmNLCdwBew+Vcs3c0uqf5NVoZ/D/AJJrdDrn8M/mPqf3rKjkx2GZbMajDDxvRWO40Hbf5TFee5ziz6tQ/kUNme0TudgI8/51rrlElSssvFM6quBB7ov0IJ3HtRaZjUO7t5VRcvm2dmLHUYuSbmrjwlSFUkUnopBOdyQKqQB19/5/JqfI4aqsL4UajSFHI/w71tMuBUtjE3arCAyyn/qofmR96uPDn1YaHqq/QVT+1+JGWVReMTD/ANVW3hj9xQd9Kz7CoY+il/8AyAxGOigwGQajF/xNEe1O+yPDtCviPIdwqxNtIFjH9xm/pVZ7ZZnXmxMhcOFkDfT3iT6k1cOzOd+LgB4I71gd9hT6EIu2mOVQLsBiDl/03NWfgOZ1YOHO+hD/AOoqv9t8sG+Av9+KoPgI0+/etTXLYZTDQAzpRR7CKWw0h27VXe0TkPleX+Osnwgj70cmaIInnSvjuKGbBHIOD5U1EVjLO5iRpFVni76Mg5ie5pP/AHNp+QM+lG5rOgfz50i4nmzjZF9BCroJEz+VpM+JA+daJUiGVrspl0fEOC4DI4VWBPXVFxzm452r0niLhMF4aCPfz9a8v7I5nTjlzJkrsLm5A223FO+P8dLMyAdfLypbZVUis8ZxGfHnqjVNwzOxgqDsFF/IUvzLH4hJ/sP3rXC7oAdtP7VUdkyHOQwQzggze87zvFWnLsgBUnUapmUxtDD+Xp0mYCqXO9aNWQsFwwUWVAtYUwbGhWAPIgeNjVLynEy0HYxRzZ4tA6eNZuJSZa+zjjDyWACfyA+9/vRjZ5NZvOlfmapGHxMDBRSSFRYkTyMAUvTip1G+9t6lQstyor/aEjXjKl1Z30nr3zG3TYU04rxX4qZV4IjEwzHSFYWjxNJs3lwS7avwsYH/AHTf3mo8dgEw1DGAwPyJ+9VFbJk9BeezDFt4Fay4lFJk3bbrIpQ+ISd7U1yv4E7wiW+oq3tGcVhjDCBVbj9hXVoJ0eto95rXwYN3tB58+ldYDyNO1qRSQVlcxIMmS25U+fTl3mPmfCnfw0aCwDG0zcAePhVaTGVXUEi3WmOLxHDEaTBi4EmT51jKNaSs0G753DBiW9AselqyqyvEE5s3s9ZWP6ePt/kdA7yR50KmXMyfan+Bk+760UnCNTG1q7ZMzihTwjJBn2BUH35/WrQM0QwQLtzFd5bhwQbXrrHwb2MfWs27LQdk8dSqXv8AS9/t/DRuazMAx0pZkUAVQPHl1m0+VT47jTGxqWihT2oSctPMOh87kR471bspIAqlcexv8IKCTLp9Zt7Vb8HMA26VL2HRU+3mBoxUcQFxAZ66lgT6grRnYrPszlDJlbeAG09OY9aV9u8wXxkwgPwpqHiWa8eg+VOewQBwnOkBg0apuREwekb+tPoAjtjd8raf8Zd+upf3pqT3R5Um7V4w+LlU/wCoTy/LHj1IP8uwbGlRSiglogzGNF+dKcbMkxPJponHe5oYqAPp51qlgysTZ/MSSD60ozWdP9EyKYtHoW2pxxTK2PWqo7mHWLaT9KpoEzXZpmVywMWkehrebxizsSZJJPSsyCFJjmhPkP51611mEMSbVCRTbFmIe/f+yPmal4UYVPL9aExXKudO8c/WuctiFY2gW2poTGCyWH1H83ozFx+6RQAxoArjWD1rREMY4WMQBFNMhm+vSkOC/KiVxdNFCsY5fNSgHWfaZobHxO/I8J8+dL8HGseVSFuflTiqQSdsgzeYiVkxqk+oA396hdu4k9fsa5zQE+Mj6ftW8RbKPEfSorLKekRYSXg01wjKLvZm+0Uuw1vPSjFxYVR4t9tqbywjhDfExRoETQiZje8mhg55VyZk/OnWBXkjx80AfxXHQ3NTrnkZRBYP4j28KFOENXn+ld4eD3ltsf3qXGyuVE3xzzPyP6VlF/HA2wU9/wBqysbn/H+yuR6HkeGdaarlANuVFAQIFcOabk2NIFxdoik2dxbgCnOPtSnGQAyfW1NDZoY8BORg3+1A5vNljAoXMYxUKAesT6/tSHM5wjc3piG/FsyAggX1LfpeaeZXPy1UbMZkFQovJBJnmDTJM2wbaBNLsb0H9qcYHMYJEToInyab+Un3p/2WhEdhA1kW8QDf5j2ql8Xf4hTqswfb9KsfBM1GGCRvf5RSrIN4CO0QBzGVedmYEezAj1H06Uc2L0pFxbHDYmDf8+3qPpRuazUQBVRjkmTwSY2LQmNimJm1BPjE296CzubZfa1a0Z2a4pxI/hnff2NKkbusPAk+1Q40sZPWsxQYMCigsIybAyTeEaPAUNncYGIvXCKUB8QR57UO7dQRUJUW2B5i7GOn61pEMAAURhYOrUbxytWBL7kelJAzhlAiuWW1SPhfwVvCUEgX9oqiaJ8HDi9ZivFHrhCLG1BZlL2qxAmG9j51tsztFcthGDv5cqkwssdzypLQnsGcljMc4rpHNvMU3y+RGhjInkOVBJlDv9RU+yvRJpEb1pl1Kt+v2rpsGV3qTIIBE9beJNvTr6VZJymCf3ohEgwanOiZAbwNr9DtPjTV0R2lUCgCBHMXgtJMmI8JosKEJTwkVjYAjmKdZnKx3iCB0GkD6X5UHjYYAtqnxinaBpgSqBsPrWVN8SsoEet4mJa1CYmb07mgP6xYvvQGdxucE1z8Texw+aBBpXmcWx5eNA4OdHNh6n9a02Z1TyEbnn5U0gYtxse51befzpNmcozElTPnT4ZIubugI5Tf1gUNmuFJhjUXPLYE+AimwQkOUcQWiKZqrb8jQuPiKdmNhzsP55UsxuLuvdWNPzpdgN8XEAZZIn6Uyy2a1KVXYG37VUH4iZhU385ojL8UKCYg8xNC3YPVFizLH4iEnYGPUj9KMOYLVU3z7u2on0prkM2CDqMeVWtkPQ1xcQAb0mzZZ2sazM5onYmoUxNN6sRrFBA3M1zglutcPjSaxHikBvMSxkkWofS+wdveiWaa0hiTz5UmgTOxhMba2FuvyqLBwWJhw3q011iYvU1BrkilQMYf8IkWmuk4TcSZioMAsfwzRqK0bR40wr5OjlwPKt42GsW3rkiD+I+m1StihraZPWmmJoU4mXcfhifEVGuI4tAPpT7BQEfhnqdUfaoXXC1XUzzhv2oaJTFv9WY06B7CKg1uTBsPKKc60g6MPyJJrrBwdZjSp9TSaLTYPg5V2Fo8O6KLTg+JpEwfQVZsnkwqxAHgKkxmAIFZ2zSkJMHgjQCd/GnOW4UoEEbUYgDgHmKJRaHJhxQA/DgbECKQccyWgyNvCrPmcwBNUztDmnLgT3IJ2klt49h86XJrI1FPAmYOeTfz0rKgxC8/i6c/Cso+4r7T0PCymm8sReBpifK9ax3RUDnXpNiRpAU9G1GfYVQOHdqcIag2GQ2rUGRtJG5vsGIMeh5RUOU7Sl2b4yqMNwSSFJItIk6gT09eVOjO0ywcSzKEm5cCYVMRdW03UovyJoF8P4okEwlodkUg3gbmeYvzpDmeKhwy4T4ioPylNV/B9Ui/KlODmzhMoJaATP8AcBYkAbEHoaTaGkWPFw9D6ddxHX/1Ju1dnN4i7MIFyHNrWAIPKleewBDOmYZg3e0kFRteIJE32I5b0pGYYYknvCNMBot0HQTRbTphh5RYM9jO0tCKTeQTB+f0pZ/TuekdZ38utay+ZwzIf4gEWA0mRsARyMelDjM6W72lr2NrjkpAIjptQNv0THBYD7gipcDLu8aVYnwk+8VmFmh+IKdX5RM94RYggWA51xi5zGxTAdw4uRqIAGx5COVvGmhNjBcO8QwI639IqdmOEmtriwEEGb8r/wAvS7hD4jNpbE+GRcM0aZ2hhIkxzPSos3g4gVmxHVyphWUqUjcwy38duXjRywS1nI3yXE8N3CHUrcpiD4W2ppiYY5AfeqMwm+8bgkT12t+1N8DjbEQQSBzBPS3nbrVKXsTVaHhw73A9qkTLybJbypDkuOSQWDBvAEiLeJnmfIVNicemWVRCkf3Bo2uOXWqTQnY+bJgbqAfG1C42gwNS0HjcZw5jvueZiw8t/pQmJxBAfwOdrqARfqeVJgmNnggB2SPAE+W1cphYUWb/ANT7Xik+FnCSpl1E8wI6wTe8eF6mfMie6rsP7hYcvUgTuKKoE7HiYiRZjb/L+80QuLIjVqMfhO/pVUbi2hoCMRYGRBB572/WguJ8RfEIhWAEwQDcHr0pOSQ0rLimaWTIMk7Xj6VrBzaE2BPX/aqPh57ERYBIHjO4I/SKaYfFRGqTzkxDAwTB63tTUkxOJYsfiDAnSQoHKBWkzWqS1zvz+VVg8eae6qBbT3Qxgb3bw6AVPh8TKsDCwpHdNyQRNxeLVXJCpj0OxjYDltTbhK9/7/vzqqnjYVhAR1MyCCB4Ed7V4ESdxtTrh3EoNyiAXN7abXnfYzYT86TY0XM51NWgN3huP0qDExZYk1S8PPscQuXWQ0wJMX3sJI5U4PFVInSxk2IB28egrNIuyz8LYsTF4piARzpBw3iAERuYm4/n+1NWzZ1WAjzFp8ZqWUiHPruOtVvN5WZ7xIn+eVNc/wAUWWQsoiQb3n+TSbLZ+AT+IiDpJYg3uYHSNp500Ih/4Ox/KfY1lS/8yObl3v8A2mB6AG1ZTyK0edYeew1YAZZAQYOp2N9rz0rrFw1LQm0ctuXS5FC4mWKWOmYn8p5cm2J8jXWgi5v9Y8qlfI2yRkKSGhBO0k+VvnNc5tw3eJkwIKwNrS3Im1YSWbSW0rvMWH0t+lcLgpJGoHfvX8b8j9fWkwQN8MA+tjG+1TIxBECfCOQNwOm1E2Cd26zuQBJiLn8REeQrHcnRrVQYtAiV6nSZJ8frS+B2C/FbaAJMz3vIWm0VyjsbTt/PSimVChOlwQQBBsQZtPUffyqBkBNlc2vNAWS4aM0qQN/7iInew3mK1mGGE4IEyLiZDA2IP86VwuASfwN/5Ra/7e1Y6qgKshJO3euL+UfKneBdhAzaEFgjAgWFtIMQCeY5VxlsSCSMVlt3pQwQdxaep3FDhUJnS0DxBj5XqREQgwrkwef2j+eNFgbUoDZtQ52aPCxFTQs8juAy6gSNpvf0NRYIUWOG3O2ry56ZHpRb6Q0FWEWI1m3ht4UJgyBUmIBJ3uD136iu2XT+IlDuJnn9KkbQSCVMeZE7XMW3n3qTAxAkaC4idmIvNr+UCKrkSzhcJhBYOEOzQYn12PpTTK9k86yh0wHKMUALJc6wCGEwQu0kWE+cO+DfAzKw+K4YEs+G5JBjZ8Ij/L3WQiDJuO7Hoy9osNSssYJvpghVGwgm20e9aKMpK0ieSTyeO5vs1mMDUHFkKFiJIKtq0sonSy90ibEc4uB3luzmYxURwh04h0KQDE8i1rLMgt1B52r2nB4vgYgxVgKCrBSd2DWgL5nbx9qM/GUyoGVw3Y6SWY6e4pMHSDuZMsTcSxvyDhF3TVEzkkrs4X/4+aSHzDfiAPdkKCoDc5km46QKQ8X7MZjCVg2h0RC5aBAIYrAaBeII86s6drxcll1nnNvUdf5ah87xk5jCdU04xKiUDAAwQRqIMxI5R5ia0cKu2jNeRHnr4YCAyLnu2iZsQ0zsATUDqVG4YbEAzG9zHlvTXiGVxSJdGWIB7mlIF4H5VW5uKACAAhQATck3tf5xXK3k3VVgg1EzCoSCBYSSD/tHKsbIkgaRuxFv7hyJm0fOKKwywuItESFsPb+RU2HiaRCwJYsQIufEcxUufstICTK9dI9TyAmxvYXpijrhjTAYECJcEGem07RU2URmZYOphOkKpLDmY/2pzluFhjE4aEBW0lV1aR3QdIFxv/tR9SKGoNgODiOqEI6Kn5lLJB5xffawqXE4tAClQACul+6TpIsBBvYnZfC1M87msDDGky7qpHcCAbCBN+f+nbqDl+M5YkakdQIglksRcmApIvzFz4zSflWyl4+jrIZ6WZ2BgGNRNz05G8eFpqz4GcZVDKh5QeX038/alWXzuUxm3ZDAHefT66id/rPhRWWwyBGEzjkDqeRM3GtINr26RvWb80r1g0XijW8nGbzjGFI7zQdMGW9IvztNZl8V9L6Ut+aBMXtMiRf6UcuMUMYjlwBdiEJMXEkRIPKBO1dpxnDfujFB/KOQBkGPWd461cfKvRL8T9iJeHsbw1/Cspxi8VYE3/8AVz8wIPpWVX1V8k/Sfs8slp/A0bTo3HWumcKdvPzpsnAMRX0u+mALQDEibibGIt41xgcGYP3roDvbvfO1ZNUybTFr5jV0tUeOANxJInnzp8OEoCSNjy6fOl+Lk5cgbAwD1qHJjSFpn+wx5GttqnYAU8x8sxlUVQsATO9hO9Q5nhUMCp1Ai/gel96LATDDPU/tXHw45kmnX9CYvFDHJ6T+1PkAGincGL/vWxh63GqIAN+vQUaMuZmCan/pdX5Y96amKgTL4Ku2lVHTlHvyrh8siM416tFojf1o3DyOk+vjUrcMkEjf1p8goSAHcm/l70Xlsqzbm38vRS8IabkR6/pRi5aBFCl7EK8DJE7kC/WsxMtpDd4eBP3pm2W61y+UUiDVKUQYPmM7hFVBBwSNiMNbkWnWsMfMiucDjRUWx9Q/zKSfex96aYPZv4yhiHYCRqY2t+LSoEmLTes/5QTczcWOmx5WE10RnJr7Uc3BLd3/AL2ADtEYKtjOysIMKqmOmpbjpXOdzuTZBpwW1DdlIWPkQ3qKd5XsUjmxNhJhJgWEnvbSRTDL9i8NE1ayHkgwYGljCRbcxfzWOdK5t0x8Usps89XHx5OhnKyYBM25SNtqPyuYziHUoVYvLIv1K16bh9nFWVJuOfT9ai4hwlVw3BKyqFhPVd459RVuDSuwWXlIrWU7RZtsN1fEw0lSAwRtQ5d0KpHyFJMtlBEEGPWelM2Qch866DjpXI5+zoSS0Lf+ENPdI9aZHh0aTCkHcc7deYrtccdKw5sUuS9DoAzfEFRiuGBqvMW0+Avfr0pJ8diSWmSbmbk/et9o4+IHU3b8V+YtPqPpS3L48ElvTfek1eTSMkhlh5++k2iY386iXFNwdo/kUvOICQan+MIO1FDsKGOfOL+JplhZ99JiZsdzPyN96SYOaifGanTNAAeHnToLDMTMtc94WFhFvAfKtYWZMzdesx58qWYmZg7+dELjhQCQNW8/2+QmD1n+ESbYOSQ1/rcTk7/+LfrWUB/xXEPLX/mYAk+ZIvWVpw+SOR6DmMPvM+MSCxLBB+Myec/gHnfwNBZlYb8OmYIW5gHbcz71ccx2cUZjExJkamKqwtqNwT1UE7Uq43wYImoB8XEdpZunWFHX7US8cnGzJTitiBDQ+JhjcfSicfAdLOjKTtqBE+UihWrmeDRZISxHWuGxTUrqPDeh8RRWbssk1VhAqIbVMgsKV5A0y1Jhpua4zFlmp+HiQaa2J6I8TlRCiK4z6ALPQipjcVa2J6I2aoXNS6ZNvpUT7U2Sjh71GK07RUWupbKoZ4HFcRMNsNXIUzaBad7xN+lXwcQywRMRmQghG0kiQWsVIF4F58q8wD1mqrh55RE4Jnqw7RZXDd9OgEoW1KZEzZJB3MTA68q82zPE3dAjsWAje9xsw6GJB8KB+JXBalLzSY1BDfB43ijV32uFAufyxB3tYXI3oR8yTEkmJA9SSfmTQeqsml9ST2xcUGjE/lv4K0ahR6kZqFITRo1E6TW9d67DVSkFCnO5DU0nbl/POgG4abxarO1949h/PWoDgdBUOck8Foqr5NhyrX9I/SrG+BetlB4U15gora5Z+QIrZyj3t9asZw1nmbcxF/c1sYYgVS8thRXBgMpgqCfcfzxrnGZiTIp++CtQY2GpvNXGdiaOcrwDMuiuqjSwkd7lWUNpX+Gt1pyQqPbOLcaXDviNpB6BiPWLmgeH42M9xmEIJkRhsI8BPKtVldktHBPY4xso7rpdkfndbW5eE9eVeb5zBZGKsII8Z8R8qysrh850+AhVjp9a0wFarK5mdBE34T5Gi8ksqtZWUlsHozjCwi+LfY13wJtTleon2/3rVZS/eHQVx5dKX5so+/2qMJufvWVla9snoidqhdq3WUMCDFFqELVlZUSKRyr/AFrpmrKyoGRs9YrzWVlSM2WrYasrKpCOkxK6OJWVlAjkNeu9ZFq1WU0B02NFZ8WxrKyjsDBi9a6GFMRzEz6x8qysqWNGzgAEhmAjnBMx5VwuKvQnzgfrWVlXFIGC4+P4fOg2zoAkXPQqDv5z71lZWsUiQT+pH9p/8v2rKysrQR//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4" name="AutoShape 8" descr="data:image/jpeg;base64,/9j/4AAQSkZJRgABAQAAAQABAAD/2wCEAAoHCBYWFRgWFhYYGBgaHR4eHBwcGhwjHhweIRohHB8eHB8hIy4lHCErHx4cJjgnKy8xNTU1HCQ7QDs0Py40NTEBDAwMEA8QHxISHjQrISs0NDQ0NDQ0NDQ0NDQ0NDQ0NDQ0NDQ0NDQ0NDQ0NDQ0NDQ0NDQ0NDQ0NDQ0NDQ0NDQ0NP/AABEIALcBEwMBIgACEQEDEQH/xAAbAAACAgMBAAAAAAAAAAAAAAAEBQMGAAECB//EAD8QAAIBAgQDBgQFAgQGAgMAAAECEQAhAwQSMQVBUQYiYXGBkROhscEyQtHh8BRSI2Ky8RUWY4KSogdyJENz/8QAGQEAAwEBAQAAAAAAAAAAAAAAAAECAwQF/8QAJhEAAgICAgIBAwUAAAAAAAAAAAECESExEkEDUWETIpEUQlKh8P/aAAwDAQACEQMRAD8AuDZMxECk2LgDX06+B6CrKHIa5BG0UDg4AaZAkHnW1koDyeDpbYEVzxDDYzBZR0E1Jn80VIGHpmRJItHP1pTn+M4rCJ0iDI25gAH0JppXkGdZfFxEN2xFBO97+H8NFDEdkaSx7p3a6wLG42PhFK8PiOZ7qh3NxC2i5gSCI9aZ5PiWKSU+KNYO2vD8iIYiolG80OMqwRYnEsZFUOveuVZgCQDbu+x96gXiOO/e1uOgG3XbnTo8ZdBOIyRa7KCpPMSrQD5VJh8UyzLqdMOJ/sJgdQwmT7VNR7QnGxPgcScMNRJ5T4xfzv8Ay9Gf8RfcTcb3MeJEXqPM53h82bS29tTD2K/cVrCzOE47mpr/AOVeXRmE+dKSiykgxOIK0Eol/wAQKx1Frzyra4qzILDwgH5z9uVCZYo5OgiV38OngfQmiMUFbEGKEktDoIZlLGGcgSbLf0E3rjHdCsNIXk0EgRbYEx+9CYb7DV5Het5ltIgRtFzJ3npam4irBmMyIJ+Mns/uRFq6xMcER8XCaJ3LDe1zAkXFJM04E3v86Fy6d6dLbG0gcpkm21KUcbJuibM5V2GsMhVbtocMDckmNwfCOVMcjhuqqHDK1x35gyZIF9K2MX3vSHHxGloISRyDd7lvzFpqNOJsXIYapvAaR3SROkbwbzF6w8sZSjQ4/aXDKYykgBgNr/MgL1NrW2mhsxl9H+KrNv4RJ31DxAG5JtQWTc6tSgliLgC+rcCIuLA9N7iiNbE6MRkQluezSsAgbXBnf8x2rn8a4yy8d32U3aAziBCItNSnOk9wc/H+HpQ7hmDBVJIm45wYMetdY6RhgQBpNyZn385vXp8lo52nkHxs2RbV+tRPiFu9BsY5X8fKg8RO9cXP18PCm+QCFe8CVFvL/bwrRNJEU2d4QJUMBeCYv8/Y0VlcqzNIgk2N4EdB47+435bwixSEUS0BT0v9hTrgnCiILzC3MyL3tHrQ3SstKyTI4WhwvUbbx4UxdkbSABufUCusvhwxMSNtreJ+lRf0sPcQDJF9gLAfU+tZ7NKoXceyijQi7nkOlHYOTAAXTsAAa4y6HExi3JbDpTLQQQCDVN0qJSy2dNkljTA22ipcvw5RJipUUyPejFFqybLSBhgRAobMJF6YO0UtzJ1GJiix0QfE8R86ys+GK1TA1msGCx8aUZhjDaR6das2aSTNJs8oQAm8mY6efhTQFW+EzvZSYjl/OlazuUV1IJhhsft41bcpxLLokFt5gAX9Y251WOI4gZ20Tpm33p0+hWJ1zDphIUEagdTmJEMRpHSQs0gfKIqlxLlCutmJ72okcrcqt39OrYSTYKCSOvck+8kRSzM8EMmCBhOASBuGDSAOgg8toq3qiVVi7C4i7owVVCIJIgkfM+FDPxhyAAw9h965zOGcE5rDAN8IMDvHh8/lS7KCVVuZ+oMVhJGybD/6l9GsESXidI2ia1h8RxtWlXN/Bf0qDMv3VSALkzO8/sBXOFmQkFBLBha55GZ61KVg2O8jxN9RVEDNvIJU2sTINq3/AMSCjfFQOZA1arc72IHlH1oXs80YlttLBj9vYUZjcFxHGFikSMRVCIN0JEhI6736zT7GHZHirAM7NrX8qKpNhzZ2eUuYiCLeNHvxnLKdTFyLSCVt4W+k0XluxQTDUue+xv0Ajbxg86U8d7KnCCshDHEIRVI/P18jPvVUybWhfj9oNbymHhIouO6XYjpJ+gFdYfaaQZXCi+2G4IHS7X5dNqruXyz3K6iygsNIkwLk25CJqLPYushjveYAAP706EN8z2nedSrgwCBfDYC55mfKi34/hAXTA1yQYUqYJE3kztt9KQ4GGDlsWYsyEe9/9I96VlyzMyoW5wNhJt4mlVg3RdW7WYeGZGCpjYpiJJtG2n70X2bzaZl4VsXBKxsVIOq1+f8AbsbXsapmBwty6Jjdzu6mH5heNJB2Y7+A8bUz4VjHBdggjvKRzldSn5jxrSEUnfZnJ2WHMZtldkbHcFWK2ckWaJki/OhsLNNiJfHMtsLTGoQSD1Hh1pN2oJOYckk97a6iTpJBBMm597Uo4cHZGgEhWQs3RfPoNPzrokzCKGHDuJGSXYs3IaYv/wBg+UVbuD8S0Ar8BmJK3NxBP4iSoiNz5daV5fsdjHGVx3UxED6wfwqe7FrkxFucnpRPans6+CqYmGWZCwVgzMdJJgHfY/UeNYbNkkui6rxvLoAEw2mANR0qpJ8SbSeoFR5ntQSugYaLP92Ok/IV5PlMFnxQAmoowJgGe7c7naB8qm4oe+WiNImPGQ30iqjBNWyZSadI9L/5tcKFVcvb/qOfovnQw7XFyQww7EiVcieVtUfT1qkvm0UsDbz5xe3WlXCcAMzNaEQu1lPKeY8DR5IqOhwk5bPYcjxlVAAwy0ndTVhyGeR50ggjcEfTrXgb5pi4AVTCjvRYnSCdvE1ZeA4GO7H4StKrBZX0hZEAwxid/ltWTi9s0tdHsQepdUVX+DYWNhgri43xNtMrcdZae9U3EM8FH4gPWk4hYRnMzJiYoM4oJB879KUvn9TDnHyos4pHT0rHy2pJdAnYdrHWspb8Y+Hz/SsramBZsSKX8SRCLxIrMxmAN7UrzuCWYtTigbF+Nwcfi1RJsOlcY3DRp1K3KpdbjnYdf0oPP/F0ak2vb71pbRNWCZpwuEQJ/AZnedF/pQ+ZxSURb3CiR5VNmU14UkESGE/9hj7b70TkcnqUC1gL9KqTFRz2pyB/p0RI/wAR0SYv3lbc+H3qHjP/AMfgpl1wlVNC99pYvO9hOkyS0+nIU17QMBhYMD8OPhz7MPuKu6HUoMcqwbNejwbjnAmw3OGSSVNp5SAfmL+E0+7N9jNZ+Iw7mm4B7wblEgiN6k7Z5d2zbyCbr5BSABHW1Xbsrm8JsN0wySMMqSf7iVv8wflTuhCvi3Z7CwMFCqaWbERSRdmkGZ5SYqxcIyWlELKAQLAQdO+x8jE+JoHtWB8BGJ//AGJef/sadcLH+Dhj/Iv+kVI3okODq3pN2gysvlY5Yy+0E/YVYAYpXxtxry3/APYf6GoWxA+JwfCAZUw0XUCGIAFjciRyJvHWvL+1XZAZfSyl21EyPyrYQBbn4/217NiMOewqndocQPgYrfl0k+x3qo5YpM8uXKocDGUkrDYcxf8ANH61Y+z3Z5cPvo+sNpIJAgRNx6n5VX+HJ8RMVA2gM+GpLXAnEA1Hy/m9emcP4aiBEAOjDG/MnqfM3NXGssmVukU3jPBHTMYbfi+JhYz/APisyelyPaicp2WY4CYv53RDpMkMpUEx77eBontFxYLmkgyEwcdb/wCYRNTcP4sTlMJCd8JAT07gBHuKI3YNKqKxxjED4qKwnUVAHMqIG/P16U/+FgpgY+GgAJw3O+1iAs+F/eq5miXx0/ysAPeR8zTRMJ4cco+s2rWWTNHp3DTqwMEf5E/0D6V1xXKq6OpEgqRHp+tIeE5xzoY8lAjltT1XLBmP9p+lYNcTVOyodjuAsuE+Iyr/AIgUoRBMd6fLcD0obiPYxmb8QGswtjaRbUfCIq79kl//AA8D/wCg+9F5hAXS2xkelHN2HFHiOcycDEUswZSwvYbEHYWETvRvZ/s6yDBd4OHmHGEVn8SsGJ+ketA8TcuX13Mhp8SIO3OQfer2+OEy/DlYQVxkna0K4+29XOTZMYpDT/krLThgIFCHVC7N1Dzdhtbw6TUPBsNcJ8ybDXjNYclF/qaOzPaXDGo6thECqTicTMHSx7zMxPiTt7RSjFvYSklotD8WN25G497Ur4hmi4EkAnpvtHpSnBzNrzeo83mSWAjaN6txSI5WWbIkLA3AAtTHXLWED60i4XiFFlkIPIkenOjcxmNLCdwBew+Vcs3c0uqf5NVoZ/D/AJJrdDrn8M/mPqf3rKjkx2GZbMajDDxvRWO40Hbf5TFee5ziz6tQ/kUNme0TudgI8/51rrlElSssvFM6quBB7ov0IJ3HtRaZjUO7t5VRcvm2dmLHUYuSbmrjwlSFUkUnopBOdyQKqQB19/5/JqfI4aqsL4UajSFHI/w71tMuBUtjE3arCAyyn/qofmR96uPDn1YaHqq/QVT+1+JGWVReMTD/ANVW3hj9xQd9Kz7CoY+il/8AyAxGOigwGQajF/xNEe1O+yPDtCviPIdwqxNtIFjH9xm/pVZ7ZZnXmxMhcOFkDfT3iT6k1cOzOd+LgB4I71gd9hT6EIu2mOVQLsBiDl/03NWfgOZ1YOHO+hD/AOoqv9t8sG+Av9+KoPgI0+/etTXLYZTDQAzpRR7CKWw0h27VXe0TkPleX+Osnwgj70cmaIInnSvjuKGbBHIOD5U1EVjLO5iRpFVni76Mg5ie5pP/AHNp+QM+lG5rOgfz50i4nmzjZF9BCroJEz+VpM+JA+daJUiGVrspl0fEOC4DI4VWBPXVFxzm452r0niLhMF4aCPfz9a8v7I5nTjlzJkrsLm5A223FO+P8dLMyAdfLypbZVUis8ZxGfHnqjVNwzOxgqDsFF/IUvzLH4hJ/sP3rXC7oAdtP7VUdkyHOQwQzggze87zvFWnLsgBUnUapmUxtDD+Xp0mYCqXO9aNWQsFwwUWVAtYUwbGhWAPIgeNjVLynEy0HYxRzZ4tA6eNZuJSZa+zjjDyWACfyA+9/vRjZ5NZvOlfmapGHxMDBRSSFRYkTyMAUvTip1G+9t6lQstyor/aEjXjKl1Z30nr3zG3TYU04rxX4qZV4IjEwzHSFYWjxNJs3lwS7avwsYH/AHTf3mo8dgEw1DGAwPyJ+9VFbJk9BeezDFt4Fay4lFJk3bbrIpQ+ISd7U1yv4E7wiW+oq3tGcVhjDCBVbj9hXVoJ0eto95rXwYN3tB58+ldYDyNO1qRSQVlcxIMmS25U+fTl3mPmfCnfw0aCwDG0zcAePhVaTGVXUEi3WmOLxHDEaTBi4EmT51jKNaSs0G753DBiW9AselqyqyvEE5s3s9ZWP6ePt/kdA7yR50KmXMyfan+Bk+760UnCNTG1q7ZMzihTwjJBn2BUH35/WrQM0QwQLtzFd5bhwQbXrrHwb2MfWs27LQdk8dSqXv8AS9/t/DRuazMAx0pZkUAVQPHl1m0+VT47jTGxqWihT2oSctPMOh87kR471bspIAqlcexv8IKCTLp9Zt7Vb8HMA26VL2HRU+3mBoxUcQFxAZ66lgT6grRnYrPszlDJlbeAG09OY9aV9u8wXxkwgPwpqHiWa8eg+VOewQBwnOkBg0apuREwekb+tPoAjtjd8raf8Zd+upf3pqT3R5Um7V4w+LlU/wCoTy/LHj1IP8uwbGlRSiglogzGNF+dKcbMkxPJponHe5oYqAPp51qlgysTZ/MSSD60ozWdP9EyKYtHoW2pxxTK2PWqo7mHWLaT9KpoEzXZpmVywMWkehrebxizsSZJJPSsyCFJjmhPkP51611mEMSbVCRTbFmIe/f+yPmal4UYVPL9aExXKudO8c/WuctiFY2gW2poTGCyWH1H83ozFx+6RQAxoArjWD1rREMY4WMQBFNMhm+vSkOC/KiVxdNFCsY5fNSgHWfaZobHxO/I8J8+dL8HGseVSFuflTiqQSdsgzeYiVkxqk+oA396hdu4k9fsa5zQE+Mj6ftW8RbKPEfSorLKekRYSXg01wjKLvZm+0Uuw1vPSjFxYVR4t9tqbywjhDfExRoETQiZje8mhg55VyZk/OnWBXkjx80AfxXHQ3NTrnkZRBYP4j28KFOENXn+ld4eD3ltsf3qXGyuVE3xzzPyP6VlF/HA2wU9/wBqysbn/H+yuR6HkeGdaarlANuVFAQIFcOabk2NIFxdoik2dxbgCnOPtSnGQAyfW1NDZoY8BORg3+1A5vNljAoXMYxUKAesT6/tSHM5wjc3piG/FsyAggX1LfpeaeZXPy1UbMZkFQovJBJnmDTJM2wbaBNLsb0H9qcYHMYJEToInyab+Un3p/2WhEdhA1kW8QDf5j2ql8Xf4hTqswfb9KsfBM1GGCRvf5RSrIN4CO0QBzGVedmYEezAj1H06Uc2L0pFxbHDYmDf8+3qPpRuazUQBVRjkmTwSY2LQmNimJm1BPjE296CzubZfa1a0Z2a4pxI/hnff2NKkbusPAk+1Q40sZPWsxQYMCigsIybAyTeEaPAUNncYGIvXCKUB8QR57UO7dQRUJUW2B5i7GOn61pEMAAURhYOrUbxytWBL7kelJAzhlAiuWW1SPhfwVvCUEgX9oqiaJ8HDi9ZivFHrhCLG1BZlL2qxAmG9j51tsztFcthGDv5cqkwssdzypLQnsGcljMc4rpHNvMU3y+RGhjInkOVBJlDv9RU+yvRJpEb1pl1Kt+v2rpsGV3qTIIBE9beJNvTr6VZJymCf3ohEgwanOiZAbwNr9DtPjTV0R2lUCgCBHMXgtJMmI8JosKEJTwkVjYAjmKdZnKx3iCB0GkD6X5UHjYYAtqnxinaBpgSqBsPrWVN8SsoEet4mJa1CYmb07mgP6xYvvQGdxucE1z8Texw+aBBpXmcWx5eNA4OdHNh6n9a02Z1TyEbnn5U0gYtxse51befzpNmcozElTPnT4ZIubugI5Tf1gUNmuFJhjUXPLYE+AimwQkOUcQWiKZqrb8jQuPiKdmNhzsP55UsxuLuvdWNPzpdgN8XEAZZIn6Uyy2a1KVXYG37VUH4iZhU385ojL8UKCYg8xNC3YPVFizLH4iEnYGPUj9KMOYLVU3z7u2on0prkM2CDqMeVWtkPQ1xcQAb0mzZZ2sazM5onYmoUxNN6sRrFBA3M1zglutcPjSaxHikBvMSxkkWofS+wdveiWaa0hiTz5UmgTOxhMba2FuvyqLBwWJhw3q011iYvU1BrkilQMYf8IkWmuk4TcSZioMAsfwzRqK0bR40wr5OjlwPKt42GsW3rkiD+I+m1StihraZPWmmJoU4mXcfhifEVGuI4tAPpT7BQEfhnqdUfaoXXC1XUzzhv2oaJTFv9WY06B7CKg1uTBsPKKc60g6MPyJJrrBwdZjSp9TSaLTYPg5V2Fo8O6KLTg+JpEwfQVZsnkwqxAHgKkxmAIFZ2zSkJMHgjQCd/GnOW4UoEEbUYgDgHmKJRaHJhxQA/DgbECKQccyWgyNvCrPmcwBNUztDmnLgT3IJ2klt49h86XJrI1FPAmYOeTfz0rKgxC8/i6c/Cso+4r7T0PCymm8sReBpifK9ax3RUDnXpNiRpAU9G1GfYVQOHdqcIag2GQ2rUGRtJG5vsGIMeh5RUOU7Sl2b4yqMNwSSFJItIk6gT09eVOjO0ywcSzKEm5cCYVMRdW03UovyJoF8P4okEwlodkUg3gbmeYvzpDmeKhwy4T4ioPylNV/B9Ui/KlODmzhMoJaATP8AcBYkAbEHoaTaGkWPFw9D6ddxHX/1Ju1dnN4i7MIFyHNrWAIPKleewBDOmYZg3e0kFRteIJE32I5b0pGYYYknvCNMBot0HQTRbTphh5RYM9jO0tCKTeQTB+f0pZ/TuekdZ38utay+ZwzIf4gEWA0mRsARyMelDjM6W72lr2NrjkpAIjptQNv0THBYD7gipcDLu8aVYnwk+8VmFmh+IKdX5RM94RYggWA51xi5zGxTAdw4uRqIAGx5COVvGmhNjBcO8QwI639IqdmOEmtriwEEGb8r/wAvS7hD4jNpbE+GRcM0aZ2hhIkxzPSos3g4gVmxHVyphWUqUjcwy38duXjRywS1nI3yXE8N3CHUrcpiD4W2ppiYY5AfeqMwm+8bgkT12t+1N8DjbEQQSBzBPS3nbrVKXsTVaHhw73A9qkTLybJbypDkuOSQWDBvAEiLeJnmfIVNicemWVRCkf3Bo2uOXWqTQnY+bJgbqAfG1C42gwNS0HjcZw5jvueZiw8t/pQmJxBAfwOdrqARfqeVJgmNnggB2SPAE+W1cphYUWb/ANT7Xik+FnCSpl1E8wI6wTe8eF6mfMie6rsP7hYcvUgTuKKoE7HiYiRZjb/L+80QuLIjVqMfhO/pVUbi2hoCMRYGRBB572/WguJ8RfEIhWAEwQDcHr0pOSQ0rLimaWTIMk7Xj6VrBzaE2BPX/aqPh57ERYBIHjO4I/SKaYfFRGqTzkxDAwTB63tTUkxOJYsfiDAnSQoHKBWkzWqS1zvz+VVg8eae6qBbT3Qxgb3bw6AVPh8TKsDCwpHdNyQRNxeLVXJCpj0OxjYDltTbhK9/7/vzqqnjYVhAR1MyCCB4Ed7V4ESdxtTrh3EoNyiAXN7abXnfYzYT86TY0XM51NWgN3huP0qDExZYk1S8PPscQuXWQ0wJMX3sJI5U4PFVInSxk2IB28egrNIuyz8LYsTF4piARzpBw3iAERuYm4/n+1NWzZ1WAjzFp8ZqWUiHPruOtVvN5WZ7xIn+eVNc/wAUWWQsoiQb3n+TSbLZ+AT+IiDpJYg3uYHSNp500Ih/4Ox/KfY1lS/8yObl3v8A2mB6AG1ZTyK0edYeew1YAZZAQYOp2N9rz0rrFw1LQm0ctuXS5FC4mWKWOmYn8p5cm2J8jXWgi5v9Y8qlfI2yRkKSGhBO0k+VvnNc5tw3eJkwIKwNrS3Im1YSWbSW0rvMWH0t+lcLgpJGoHfvX8b8j9fWkwQN8MA+tjG+1TIxBECfCOQNwOm1E2Cd26zuQBJiLn8REeQrHcnRrVQYtAiV6nSZJ8frS+B2C/FbaAJMz3vIWm0VyjsbTt/PSimVChOlwQQBBsQZtPUffyqBkBNlc2vNAWS4aM0qQN/7iInew3mK1mGGE4IEyLiZDA2IP86VwuASfwN/5Ra/7e1Y6qgKshJO3euL+UfKneBdhAzaEFgjAgWFtIMQCeY5VxlsSCSMVlt3pQwQdxaep3FDhUJnS0DxBj5XqREQgwrkwef2j+eNFgbUoDZtQ52aPCxFTQs8juAy6gSNpvf0NRYIUWOG3O2ry56ZHpRb6Q0FWEWI1m3ht4UJgyBUmIBJ3uD136iu2XT+IlDuJnn9KkbQSCVMeZE7XMW3n3qTAxAkaC4idmIvNr+UCKrkSzhcJhBYOEOzQYn12PpTTK9k86yh0wHKMUALJc6wCGEwQu0kWE+cO+DfAzKw+K4YEs+G5JBjZ8Ij/L3WQiDJuO7Hoy9osNSssYJvpghVGwgm20e9aKMpK0ieSTyeO5vs1mMDUHFkKFiJIKtq0sonSy90ibEc4uB3luzmYxURwh04h0KQDE8i1rLMgt1B52r2nB4vgYgxVgKCrBSd2DWgL5nbx9qM/GUyoGVw3Y6SWY6e4pMHSDuZMsTcSxvyDhF3TVEzkkrs4X/4+aSHzDfiAPdkKCoDc5km46QKQ8X7MZjCVg2h0RC5aBAIYrAaBeII86s6drxcll1nnNvUdf5ah87xk5jCdU04xKiUDAAwQRqIMxI5R5ia0cKu2jNeRHnr4YCAyLnu2iZsQ0zsATUDqVG4YbEAzG9zHlvTXiGVxSJdGWIB7mlIF4H5VW5uKACAAhQATck3tf5xXK3k3VVgg1EzCoSCBYSSD/tHKsbIkgaRuxFv7hyJm0fOKKwywuItESFsPb+RU2HiaRCwJYsQIufEcxUufstICTK9dI9TyAmxvYXpijrhjTAYECJcEGem07RU2URmZYOphOkKpLDmY/2pzluFhjE4aEBW0lV1aR3QdIFxv/tR9SKGoNgODiOqEI6Kn5lLJB5xffawqXE4tAClQACul+6TpIsBBvYnZfC1M87msDDGky7qpHcCAbCBN+f+nbqDl+M5YkakdQIglksRcmApIvzFz4zSflWyl4+jrIZ6WZ2BgGNRNz05G8eFpqz4GcZVDKh5QeX038/alWXzuUxm3ZDAHefT66id/rPhRWWwyBGEzjkDqeRM3GtINr26RvWb80r1g0XijW8nGbzjGFI7zQdMGW9IvztNZl8V9L6Ut+aBMXtMiRf6UcuMUMYjlwBdiEJMXEkRIPKBO1dpxnDfujFB/KOQBkGPWd461cfKvRL8T9iJeHsbw1/Cspxi8VYE3/8AVz8wIPpWVX1V8k/Sfs8slp/A0bTo3HWumcKdvPzpsnAMRX0u+mALQDEibibGIt41xgcGYP3roDvbvfO1ZNUybTFr5jV0tUeOANxJInnzp8OEoCSNjy6fOl+Lk5cgbAwD1qHJjSFpn+wx5GttqnYAU8x8sxlUVQsATO9hO9Q5nhUMCp1Ai/gel96LATDDPU/tXHw45kmnX9CYvFDHJ6T+1PkAGincGL/vWxh63GqIAN+vQUaMuZmCan/pdX5Y96amKgTL4Ku2lVHTlHvyrh8siM416tFojf1o3DyOk+vjUrcMkEjf1p8goSAHcm/l70Xlsqzbm38vRS8IabkR6/pRi5aBFCl7EK8DJE7kC/WsxMtpDd4eBP3pm2W61y+UUiDVKUQYPmM7hFVBBwSNiMNbkWnWsMfMiucDjRUWx9Q/zKSfex96aYPZv4yhiHYCRqY2t+LSoEmLTes/5QTczcWOmx5WE10RnJr7Uc3BLd3/AL2ADtEYKtjOysIMKqmOmpbjpXOdzuTZBpwW1DdlIWPkQ3qKd5XsUjmxNhJhJgWEnvbSRTDL9i8NE1ayHkgwYGljCRbcxfzWOdK5t0x8Usps89XHx5OhnKyYBM25SNtqPyuYziHUoVYvLIv1K16bh9nFWVJuOfT9ai4hwlVw3BKyqFhPVd459RVuDSuwWXlIrWU7RZtsN1fEw0lSAwRtQ5d0KpHyFJMtlBEEGPWelM2Qch866DjpXI5+zoSS0Lf+ENPdI9aZHh0aTCkHcc7deYrtccdKw5sUuS9DoAzfEFRiuGBqvMW0+Avfr0pJ8diSWmSbmbk/et9o4+IHU3b8V+YtPqPpS3L48ElvTfek1eTSMkhlh5++k2iY386iXFNwdo/kUvOICQan+MIO1FDsKGOfOL+JplhZ99JiZsdzPyN96SYOaifGanTNAAeHnToLDMTMtc94WFhFvAfKtYWZMzdesx58qWYmZg7+dELjhQCQNW8/2+QmD1n+ESbYOSQ1/rcTk7/+LfrWUB/xXEPLX/mYAk+ZIvWVpw+SOR6DmMPvM+MSCxLBB+Myec/gHnfwNBZlYb8OmYIW5gHbcz71ccx2cUZjExJkamKqwtqNwT1UE7Uq43wYImoB8XEdpZunWFHX7US8cnGzJTitiBDQ+JhjcfSicfAdLOjKTtqBE+UihWrmeDRZISxHWuGxTUrqPDeh8RRWbssk1VhAqIbVMgsKV5A0y1Jhpua4zFlmp+HiQaa2J6I8TlRCiK4z6ALPQipjcVa2J6I2aoXNS6ZNvpUT7U2Sjh71GK07RUWupbKoZ4HFcRMNsNXIUzaBad7xN+lXwcQywRMRmQghG0kiQWsVIF4F58q8wD1mqrh55RE4Jnqw7RZXDd9OgEoW1KZEzZJB3MTA68q82zPE3dAjsWAje9xsw6GJB8KB+JXBalLzSY1BDfB43ijV32uFAufyxB3tYXI3oR8yTEkmJA9SSfmTQeqsml9ST2xcUGjE/lv4K0ahR6kZqFITRo1E6TW9d67DVSkFCnO5DU0nbl/POgG4abxarO1949h/PWoDgdBUOck8Foqr5NhyrX9I/SrG+BetlB4U15gora5Z+QIrZyj3t9asZw1nmbcxF/c1sYYgVS8thRXBgMpgqCfcfzxrnGZiTIp++CtQY2GpvNXGdiaOcrwDMuiuqjSwkd7lWUNpX+Gt1pyQqPbOLcaXDviNpB6BiPWLmgeH42M9xmEIJkRhsI8BPKtVldktHBPY4xso7rpdkfndbW5eE9eVeb5zBZGKsII8Z8R8qysrh850+AhVjp9a0wFarK5mdBE34T5Gi8ksqtZWUlsHozjCwi+LfY13wJtTleon2/3rVZS/eHQVx5dKX5so+/2qMJufvWVla9snoidqhdq3WUMCDFFqELVlZUSKRyr/AFrpmrKyoGRs9YrzWVlSM2WrYasrKpCOkxK6OJWVlAjkNeu9ZFq1WU0B02NFZ8WxrKyjsDBi9a6GFMRzEz6x8qysqWNGzgAEhmAjnBMx5VwuKvQnzgfrWVlXFIGC4+P4fOg2zoAkXPQqDv5z71lZWsUiQT+pH9p/8v2rKysrQR//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08" name="Picture 12" descr="Дракони та печери з Аватара: фентезі-парк «Нова Софіївка» - Вікенд"/>
          <p:cNvPicPr>
            <a:picLocks noChangeAspect="1" noChangeArrowheads="1"/>
          </p:cNvPicPr>
          <p:nvPr/>
        </p:nvPicPr>
        <p:blipFill>
          <a:blip r:embed="rId5" cstate="print"/>
          <a:srcRect/>
          <a:stretch>
            <a:fillRect/>
          </a:stretch>
        </p:blipFill>
        <p:spPr bwMode="auto">
          <a:xfrm>
            <a:off x="2079625" y="1790700"/>
            <a:ext cx="7102475" cy="4906756"/>
          </a:xfrm>
          <a:prstGeom prst="rect">
            <a:avLst/>
          </a:prstGeom>
          <a:noFill/>
        </p:spPr>
      </p:pic>
      <p:pic>
        <p:nvPicPr>
          <p:cNvPr id="4110" name="Picture 14" descr="Фентезі-парк &amp;quot;Нова Софіївка&amp;quot; - Умань туристична"/>
          <p:cNvPicPr>
            <a:picLocks noChangeAspect="1" noChangeArrowheads="1"/>
          </p:cNvPicPr>
          <p:nvPr/>
        </p:nvPicPr>
        <p:blipFill>
          <a:blip r:embed="rId6" cstate="print"/>
          <a:srcRect/>
          <a:stretch>
            <a:fillRect/>
          </a:stretch>
        </p:blipFill>
        <p:spPr bwMode="auto">
          <a:xfrm>
            <a:off x="2060574" y="1781175"/>
            <a:ext cx="7273926" cy="4907756"/>
          </a:xfrm>
          <a:prstGeom prst="rect">
            <a:avLst/>
          </a:prstGeom>
          <a:noFill/>
        </p:spPr>
      </p:pic>
      <p:pic>
        <p:nvPicPr>
          <p:cNvPr id="4112" name="Picture 16" descr="В Умані відкрито «Нову Софіївку» - єдиний у Східній Європі фентезі-парк.  Тепер є дві «Софіївки» | UMAN NEWS"/>
          <p:cNvPicPr>
            <a:picLocks noChangeAspect="1" noChangeArrowheads="1"/>
          </p:cNvPicPr>
          <p:nvPr/>
        </p:nvPicPr>
        <p:blipFill>
          <a:blip r:embed="rId7" cstate="print"/>
          <a:srcRect t="17222" r="20586"/>
          <a:stretch>
            <a:fillRect/>
          </a:stretch>
        </p:blipFill>
        <p:spPr bwMode="auto">
          <a:xfrm>
            <a:off x="1936751" y="1752600"/>
            <a:ext cx="7388224" cy="4943476"/>
          </a:xfrm>
          <a:prstGeom prst="rect">
            <a:avLst/>
          </a:prstGeom>
          <a:noFill/>
        </p:spPr>
      </p:pic>
      <p:pic>
        <p:nvPicPr>
          <p:cNvPr id="4114" name="Picture 18" descr="В Умані відкрито «Нову Софіївку» - єдиний у Східній Європі фентезі-парк  (ФОТО) - Видання Вичерпно"/>
          <p:cNvPicPr>
            <a:picLocks noChangeAspect="1" noChangeArrowheads="1"/>
          </p:cNvPicPr>
          <p:nvPr/>
        </p:nvPicPr>
        <p:blipFill>
          <a:blip r:embed="rId8" cstate="print"/>
          <a:srcRect/>
          <a:stretch>
            <a:fillRect/>
          </a:stretch>
        </p:blipFill>
        <p:spPr bwMode="auto">
          <a:xfrm>
            <a:off x="1927225" y="1731962"/>
            <a:ext cx="7979532" cy="500221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2000"/>
                                        <p:tgtEl>
                                          <p:spTgt spid="4098"/>
                                        </p:tgtEl>
                                      </p:cBhvr>
                                    </p:animEffect>
                                  </p:childTnLst>
                                </p:cTn>
                              </p:par>
                            </p:childTnLst>
                          </p:cTn>
                        </p:par>
                        <p:par>
                          <p:cTn id="16" fill="hold">
                            <p:stCondLst>
                              <p:cond delay="4500"/>
                            </p:stCondLst>
                            <p:childTnLst>
                              <p:par>
                                <p:cTn id="17" presetID="31" presetClass="entr" presetSubtype="0" fill="hold" nodeType="afterEffect">
                                  <p:stCondLst>
                                    <p:cond delay="0"/>
                                  </p:stCondLst>
                                  <p:iterate type="lt">
                                    <p:tmPct val="5000"/>
                                  </p:iterate>
                                  <p:childTnLst>
                                    <p:set>
                                      <p:cBhvr>
                                        <p:cTn id="18" dur="1" fill="hold">
                                          <p:stCondLst>
                                            <p:cond delay="0"/>
                                          </p:stCondLst>
                                        </p:cTn>
                                        <p:tgtEl>
                                          <p:spTgt spid="4108"/>
                                        </p:tgtEl>
                                        <p:attrNameLst>
                                          <p:attrName>style.visibility</p:attrName>
                                        </p:attrNameLst>
                                      </p:cBhvr>
                                      <p:to>
                                        <p:strVal val="visible"/>
                                      </p:to>
                                    </p:set>
                                    <p:anim calcmode="lin" valueType="num">
                                      <p:cBhvr>
                                        <p:cTn id="19" dur="5000" fill="hold"/>
                                        <p:tgtEl>
                                          <p:spTgt spid="4108"/>
                                        </p:tgtEl>
                                        <p:attrNameLst>
                                          <p:attrName>ppt_w</p:attrName>
                                        </p:attrNameLst>
                                      </p:cBhvr>
                                      <p:tavLst>
                                        <p:tav tm="0">
                                          <p:val>
                                            <p:fltVal val="0"/>
                                          </p:val>
                                        </p:tav>
                                        <p:tav tm="100000">
                                          <p:val>
                                            <p:strVal val="#ppt_w"/>
                                          </p:val>
                                        </p:tav>
                                      </p:tavLst>
                                    </p:anim>
                                    <p:anim calcmode="lin" valueType="num">
                                      <p:cBhvr>
                                        <p:cTn id="20" dur="5000" fill="hold"/>
                                        <p:tgtEl>
                                          <p:spTgt spid="4108"/>
                                        </p:tgtEl>
                                        <p:attrNameLst>
                                          <p:attrName>ppt_h</p:attrName>
                                        </p:attrNameLst>
                                      </p:cBhvr>
                                      <p:tavLst>
                                        <p:tav tm="0">
                                          <p:val>
                                            <p:fltVal val="0"/>
                                          </p:val>
                                        </p:tav>
                                        <p:tav tm="100000">
                                          <p:val>
                                            <p:strVal val="#ppt_h"/>
                                          </p:val>
                                        </p:tav>
                                      </p:tavLst>
                                    </p:anim>
                                    <p:anim calcmode="lin" valueType="num">
                                      <p:cBhvr>
                                        <p:cTn id="21" dur="5000" fill="hold"/>
                                        <p:tgtEl>
                                          <p:spTgt spid="4108"/>
                                        </p:tgtEl>
                                        <p:attrNameLst>
                                          <p:attrName>style.rotation</p:attrName>
                                        </p:attrNameLst>
                                      </p:cBhvr>
                                      <p:tavLst>
                                        <p:tav tm="0">
                                          <p:val>
                                            <p:fltVal val="90"/>
                                          </p:val>
                                        </p:tav>
                                        <p:tav tm="100000">
                                          <p:val>
                                            <p:fltVal val="0"/>
                                          </p:val>
                                        </p:tav>
                                      </p:tavLst>
                                    </p:anim>
                                    <p:animEffect transition="in" filter="fade">
                                      <p:cBhvr>
                                        <p:cTn id="22" dur="5000"/>
                                        <p:tgtEl>
                                          <p:spTgt spid="4108"/>
                                        </p:tgtEl>
                                      </p:cBhvr>
                                    </p:animEffect>
                                  </p:childTnLst>
                                </p:cTn>
                              </p:par>
                            </p:childTnLst>
                          </p:cTn>
                        </p:par>
                        <p:par>
                          <p:cTn id="23" fill="hold">
                            <p:stCondLst>
                              <p:cond delay="9500"/>
                            </p:stCondLst>
                            <p:childTnLst>
                              <p:par>
                                <p:cTn id="24" presetID="31" presetClass="entr" presetSubtype="0" fill="hold" nodeType="afterEffect">
                                  <p:stCondLst>
                                    <p:cond delay="0"/>
                                  </p:stCondLst>
                                  <p:iterate type="lt">
                                    <p:tmPct val="5000"/>
                                  </p:iterate>
                                  <p:childTnLst>
                                    <p:set>
                                      <p:cBhvr>
                                        <p:cTn id="25" dur="1" fill="hold">
                                          <p:stCondLst>
                                            <p:cond delay="0"/>
                                          </p:stCondLst>
                                        </p:cTn>
                                        <p:tgtEl>
                                          <p:spTgt spid="4110"/>
                                        </p:tgtEl>
                                        <p:attrNameLst>
                                          <p:attrName>style.visibility</p:attrName>
                                        </p:attrNameLst>
                                      </p:cBhvr>
                                      <p:to>
                                        <p:strVal val="visible"/>
                                      </p:to>
                                    </p:set>
                                    <p:anim calcmode="lin" valueType="num">
                                      <p:cBhvr>
                                        <p:cTn id="26" dur="5000" fill="hold"/>
                                        <p:tgtEl>
                                          <p:spTgt spid="4110"/>
                                        </p:tgtEl>
                                        <p:attrNameLst>
                                          <p:attrName>ppt_w</p:attrName>
                                        </p:attrNameLst>
                                      </p:cBhvr>
                                      <p:tavLst>
                                        <p:tav tm="0">
                                          <p:val>
                                            <p:fltVal val="0"/>
                                          </p:val>
                                        </p:tav>
                                        <p:tav tm="100000">
                                          <p:val>
                                            <p:strVal val="#ppt_w"/>
                                          </p:val>
                                        </p:tav>
                                      </p:tavLst>
                                    </p:anim>
                                    <p:anim calcmode="lin" valueType="num">
                                      <p:cBhvr>
                                        <p:cTn id="27" dur="5000" fill="hold"/>
                                        <p:tgtEl>
                                          <p:spTgt spid="4110"/>
                                        </p:tgtEl>
                                        <p:attrNameLst>
                                          <p:attrName>ppt_h</p:attrName>
                                        </p:attrNameLst>
                                      </p:cBhvr>
                                      <p:tavLst>
                                        <p:tav tm="0">
                                          <p:val>
                                            <p:fltVal val="0"/>
                                          </p:val>
                                        </p:tav>
                                        <p:tav tm="100000">
                                          <p:val>
                                            <p:strVal val="#ppt_h"/>
                                          </p:val>
                                        </p:tav>
                                      </p:tavLst>
                                    </p:anim>
                                    <p:anim calcmode="lin" valueType="num">
                                      <p:cBhvr>
                                        <p:cTn id="28" dur="5000" fill="hold"/>
                                        <p:tgtEl>
                                          <p:spTgt spid="4110"/>
                                        </p:tgtEl>
                                        <p:attrNameLst>
                                          <p:attrName>style.rotation</p:attrName>
                                        </p:attrNameLst>
                                      </p:cBhvr>
                                      <p:tavLst>
                                        <p:tav tm="0">
                                          <p:val>
                                            <p:fltVal val="90"/>
                                          </p:val>
                                        </p:tav>
                                        <p:tav tm="100000">
                                          <p:val>
                                            <p:fltVal val="0"/>
                                          </p:val>
                                        </p:tav>
                                      </p:tavLst>
                                    </p:anim>
                                    <p:animEffect transition="in" filter="fade">
                                      <p:cBhvr>
                                        <p:cTn id="29" dur="5000"/>
                                        <p:tgtEl>
                                          <p:spTgt spid="4110"/>
                                        </p:tgtEl>
                                      </p:cBhvr>
                                    </p:animEffect>
                                  </p:childTnLst>
                                </p:cTn>
                              </p:par>
                            </p:childTnLst>
                          </p:cTn>
                        </p:par>
                        <p:par>
                          <p:cTn id="30" fill="hold">
                            <p:stCondLst>
                              <p:cond delay="14500"/>
                            </p:stCondLst>
                            <p:childTnLst>
                              <p:par>
                                <p:cTn id="31" presetID="31" presetClass="entr" presetSubtype="0" fill="hold" nodeType="afterEffect">
                                  <p:stCondLst>
                                    <p:cond delay="0"/>
                                  </p:stCondLst>
                                  <p:iterate type="lt">
                                    <p:tmPct val="5000"/>
                                  </p:iterate>
                                  <p:childTnLst>
                                    <p:set>
                                      <p:cBhvr>
                                        <p:cTn id="32" dur="1" fill="hold">
                                          <p:stCondLst>
                                            <p:cond delay="0"/>
                                          </p:stCondLst>
                                        </p:cTn>
                                        <p:tgtEl>
                                          <p:spTgt spid="4112"/>
                                        </p:tgtEl>
                                        <p:attrNameLst>
                                          <p:attrName>style.visibility</p:attrName>
                                        </p:attrNameLst>
                                      </p:cBhvr>
                                      <p:to>
                                        <p:strVal val="visible"/>
                                      </p:to>
                                    </p:set>
                                    <p:anim calcmode="lin" valueType="num">
                                      <p:cBhvr>
                                        <p:cTn id="33" dur="5000" fill="hold"/>
                                        <p:tgtEl>
                                          <p:spTgt spid="4112"/>
                                        </p:tgtEl>
                                        <p:attrNameLst>
                                          <p:attrName>ppt_w</p:attrName>
                                        </p:attrNameLst>
                                      </p:cBhvr>
                                      <p:tavLst>
                                        <p:tav tm="0">
                                          <p:val>
                                            <p:fltVal val="0"/>
                                          </p:val>
                                        </p:tav>
                                        <p:tav tm="100000">
                                          <p:val>
                                            <p:strVal val="#ppt_w"/>
                                          </p:val>
                                        </p:tav>
                                      </p:tavLst>
                                    </p:anim>
                                    <p:anim calcmode="lin" valueType="num">
                                      <p:cBhvr>
                                        <p:cTn id="34" dur="5000" fill="hold"/>
                                        <p:tgtEl>
                                          <p:spTgt spid="4112"/>
                                        </p:tgtEl>
                                        <p:attrNameLst>
                                          <p:attrName>ppt_h</p:attrName>
                                        </p:attrNameLst>
                                      </p:cBhvr>
                                      <p:tavLst>
                                        <p:tav tm="0">
                                          <p:val>
                                            <p:fltVal val="0"/>
                                          </p:val>
                                        </p:tav>
                                        <p:tav tm="100000">
                                          <p:val>
                                            <p:strVal val="#ppt_h"/>
                                          </p:val>
                                        </p:tav>
                                      </p:tavLst>
                                    </p:anim>
                                    <p:anim calcmode="lin" valueType="num">
                                      <p:cBhvr>
                                        <p:cTn id="35" dur="5000" fill="hold"/>
                                        <p:tgtEl>
                                          <p:spTgt spid="4112"/>
                                        </p:tgtEl>
                                        <p:attrNameLst>
                                          <p:attrName>style.rotation</p:attrName>
                                        </p:attrNameLst>
                                      </p:cBhvr>
                                      <p:tavLst>
                                        <p:tav tm="0">
                                          <p:val>
                                            <p:fltVal val="90"/>
                                          </p:val>
                                        </p:tav>
                                        <p:tav tm="100000">
                                          <p:val>
                                            <p:fltVal val="0"/>
                                          </p:val>
                                        </p:tav>
                                      </p:tavLst>
                                    </p:anim>
                                    <p:animEffect transition="in" filter="fade">
                                      <p:cBhvr>
                                        <p:cTn id="36" dur="5000"/>
                                        <p:tgtEl>
                                          <p:spTgt spid="4112"/>
                                        </p:tgtEl>
                                      </p:cBhvr>
                                    </p:animEffect>
                                  </p:childTnLst>
                                </p:cTn>
                              </p:par>
                            </p:childTnLst>
                          </p:cTn>
                        </p:par>
                        <p:par>
                          <p:cTn id="37" fill="hold">
                            <p:stCondLst>
                              <p:cond delay="19500"/>
                            </p:stCondLst>
                            <p:childTnLst>
                              <p:par>
                                <p:cTn id="38" presetID="31" presetClass="entr" presetSubtype="0" fill="hold" nodeType="afterEffect">
                                  <p:stCondLst>
                                    <p:cond delay="0"/>
                                  </p:stCondLst>
                                  <p:iterate type="lt">
                                    <p:tmPct val="5000"/>
                                  </p:iterate>
                                  <p:childTnLst>
                                    <p:set>
                                      <p:cBhvr>
                                        <p:cTn id="39" dur="1" fill="hold">
                                          <p:stCondLst>
                                            <p:cond delay="0"/>
                                          </p:stCondLst>
                                        </p:cTn>
                                        <p:tgtEl>
                                          <p:spTgt spid="4114"/>
                                        </p:tgtEl>
                                        <p:attrNameLst>
                                          <p:attrName>style.visibility</p:attrName>
                                        </p:attrNameLst>
                                      </p:cBhvr>
                                      <p:to>
                                        <p:strVal val="visible"/>
                                      </p:to>
                                    </p:set>
                                    <p:anim calcmode="lin" valueType="num">
                                      <p:cBhvr>
                                        <p:cTn id="40" dur="5000" fill="hold"/>
                                        <p:tgtEl>
                                          <p:spTgt spid="4114"/>
                                        </p:tgtEl>
                                        <p:attrNameLst>
                                          <p:attrName>ppt_w</p:attrName>
                                        </p:attrNameLst>
                                      </p:cBhvr>
                                      <p:tavLst>
                                        <p:tav tm="0">
                                          <p:val>
                                            <p:fltVal val="0"/>
                                          </p:val>
                                        </p:tav>
                                        <p:tav tm="100000">
                                          <p:val>
                                            <p:strVal val="#ppt_w"/>
                                          </p:val>
                                        </p:tav>
                                      </p:tavLst>
                                    </p:anim>
                                    <p:anim calcmode="lin" valueType="num">
                                      <p:cBhvr>
                                        <p:cTn id="41" dur="5000" fill="hold"/>
                                        <p:tgtEl>
                                          <p:spTgt spid="4114"/>
                                        </p:tgtEl>
                                        <p:attrNameLst>
                                          <p:attrName>ppt_h</p:attrName>
                                        </p:attrNameLst>
                                      </p:cBhvr>
                                      <p:tavLst>
                                        <p:tav tm="0">
                                          <p:val>
                                            <p:fltVal val="0"/>
                                          </p:val>
                                        </p:tav>
                                        <p:tav tm="100000">
                                          <p:val>
                                            <p:strVal val="#ppt_h"/>
                                          </p:val>
                                        </p:tav>
                                      </p:tavLst>
                                    </p:anim>
                                    <p:anim calcmode="lin" valueType="num">
                                      <p:cBhvr>
                                        <p:cTn id="42" dur="5000" fill="hold"/>
                                        <p:tgtEl>
                                          <p:spTgt spid="4114"/>
                                        </p:tgtEl>
                                        <p:attrNameLst>
                                          <p:attrName>style.rotation</p:attrName>
                                        </p:attrNameLst>
                                      </p:cBhvr>
                                      <p:tavLst>
                                        <p:tav tm="0">
                                          <p:val>
                                            <p:fltVal val="90"/>
                                          </p:val>
                                        </p:tav>
                                        <p:tav tm="100000">
                                          <p:val>
                                            <p:fltVal val="0"/>
                                          </p:val>
                                        </p:tav>
                                      </p:tavLst>
                                    </p:anim>
                                    <p:animEffect transition="in" filter="fade">
                                      <p:cBhvr>
                                        <p:cTn id="43" dur="5000"/>
                                        <p:tgtEl>
                                          <p:spTgt spid="41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3" showWhenStopped="0">
                <p:cTn id="44"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90574"/>
            <a:ext cx="10972800" cy="1918345"/>
          </a:xfrm>
        </p:spPr>
        <p:txBody>
          <a:bodyPr>
            <a:noAutofit/>
          </a:bodyPr>
          <a:lstStyle/>
          <a:p>
            <a:pPr algn="ct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b="1" dirty="0" err="1">
                <a:latin typeface="+mn-lt"/>
                <a:cs typeface="Times New Roman" pitchFamily="18" charset="0"/>
              </a:rPr>
              <a:t>Розкішний</a:t>
            </a:r>
            <a:r>
              <a:rPr lang="ru-RU" sz="2400" b="1" dirty="0">
                <a:latin typeface="+mn-lt"/>
                <a:cs typeface="Times New Roman" pitchFamily="18" charset="0"/>
              </a:rPr>
              <a:t> </a:t>
            </a:r>
            <a:r>
              <a:rPr lang="ru-RU" sz="2400" b="1" dirty="0" err="1">
                <a:latin typeface="+mn-lt"/>
                <a:cs typeface="Times New Roman" pitchFamily="18" charset="0"/>
              </a:rPr>
              <a:t>палацовий</a:t>
            </a:r>
            <a:r>
              <a:rPr lang="ru-RU" sz="2400" b="1" dirty="0">
                <a:latin typeface="+mn-lt"/>
                <a:cs typeface="Times New Roman" pitchFamily="18" charset="0"/>
              </a:rPr>
              <a:t> комплекс </a:t>
            </a:r>
            <a:r>
              <a:rPr lang="ru-RU" sz="2400" b="1" dirty="0" err="1">
                <a:latin typeface="+mn-lt"/>
                <a:cs typeface="Times New Roman" pitchFamily="18" charset="0"/>
              </a:rPr>
              <a:t>князів</a:t>
            </a:r>
            <a:r>
              <a:rPr lang="ru-RU" sz="2400" b="1" dirty="0">
                <a:latin typeface="+mn-lt"/>
                <a:cs typeface="Times New Roman" pitchFamily="18" charset="0"/>
              </a:rPr>
              <a:t> </a:t>
            </a:r>
            <a:r>
              <a:rPr lang="ru-RU" sz="2400" b="1" dirty="0" err="1">
                <a:latin typeface="+mn-lt"/>
                <a:cs typeface="Times New Roman" pitchFamily="18" charset="0"/>
              </a:rPr>
              <a:t>Лопухіних</a:t>
            </a:r>
            <a:r>
              <a:rPr lang="ru-RU" sz="2400" b="1" dirty="0">
                <a:latin typeface="+mn-lt"/>
                <a:cs typeface="Times New Roman" pitchFamily="18" charset="0"/>
              </a:rPr>
              <a:t> </a:t>
            </a:r>
            <a:r>
              <a:rPr lang="ru-RU" sz="2400" b="1" dirty="0" err="1">
                <a:latin typeface="+mn-lt"/>
                <a:cs typeface="Times New Roman" pitchFamily="18" charset="0"/>
              </a:rPr>
              <a:t>понад</a:t>
            </a:r>
            <a:r>
              <a:rPr lang="ru-RU" sz="2400" b="1" dirty="0">
                <a:latin typeface="+mn-lt"/>
                <a:cs typeface="Times New Roman" pitchFamily="18" charset="0"/>
              </a:rPr>
              <a:t> три </a:t>
            </a:r>
            <a:r>
              <a:rPr lang="ru-RU" sz="2400" b="1" dirty="0" err="1">
                <a:latin typeface="+mn-lt"/>
                <a:cs typeface="Times New Roman" pitchFamily="18" charset="0"/>
              </a:rPr>
              <a:t>століття</a:t>
            </a:r>
            <a:r>
              <a:rPr lang="ru-RU" sz="2400" b="1" dirty="0">
                <a:latin typeface="+mn-lt"/>
                <a:cs typeface="Times New Roman" pitchFamily="18" charset="0"/>
              </a:rPr>
              <a:t> </a:t>
            </a:r>
            <a:r>
              <a:rPr lang="ru-RU" sz="2400" b="1" dirty="0" err="1">
                <a:latin typeface="+mn-lt"/>
                <a:cs typeface="Times New Roman" pitchFamily="18" charset="0"/>
              </a:rPr>
              <a:t>височіє</a:t>
            </a:r>
            <a:r>
              <a:rPr lang="ru-RU" sz="2400" b="1" dirty="0">
                <a:latin typeface="+mn-lt"/>
                <a:cs typeface="Times New Roman" pitchFamily="18" charset="0"/>
              </a:rPr>
              <a:t> над </a:t>
            </a:r>
            <a:r>
              <a:rPr lang="ru-RU" sz="2400" b="1" dirty="0" err="1">
                <a:latin typeface="+mn-lt"/>
                <a:cs typeface="Times New Roman" pitchFamily="18" charset="0"/>
              </a:rPr>
              <a:t>річкою</a:t>
            </a:r>
            <a:r>
              <a:rPr lang="ru-RU" sz="2400" b="1" dirty="0">
                <a:latin typeface="+mn-lt"/>
                <a:cs typeface="Times New Roman" pitchFamily="18" charset="0"/>
              </a:rPr>
              <a:t> </a:t>
            </a:r>
            <a:r>
              <a:rPr lang="ru-RU" sz="2400" b="1" dirty="0" err="1">
                <a:latin typeface="+mn-lt"/>
                <a:cs typeface="Times New Roman" pitchFamily="18" charset="0"/>
              </a:rPr>
              <a:t>Рось</a:t>
            </a:r>
            <a:r>
              <a:rPr lang="ru-RU" sz="2400" b="1" dirty="0">
                <a:latin typeface="+mn-lt"/>
                <a:cs typeface="Times New Roman" pitchFamily="18" charset="0"/>
              </a:rPr>
              <a:t> на </a:t>
            </a:r>
            <a:r>
              <a:rPr lang="ru-RU" sz="2400" b="1" dirty="0" err="1">
                <a:latin typeface="+mn-lt"/>
                <a:cs typeface="Times New Roman" pitchFamily="18" charset="0"/>
              </a:rPr>
              <a:t>Острові</a:t>
            </a:r>
            <a:r>
              <a:rPr lang="ru-RU" sz="2400" b="1" dirty="0">
                <a:latin typeface="+mn-lt"/>
                <a:cs typeface="Times New Roman" pitchFamily="18" charset="0"/>
              </a:rPr>
              <a:t> </a:t>
            </a:r>
            <a:r>
              <a:rPr lang="ru-RU" sz="2400" b="1" dirty="0" err="1">
                <a:latin typeface="+mn-lt"/>
                <a:cs typeface="Times New Roman" pitchFamily="18" charset="0"/>
              </a:rPr>
              <a:t>Коцюбинського</a:t>
            </a:r>
            <a:r>
              <a:rPr lang="ru-RU" sz="2400" b="1" dirty="0">
                <a:latin typeface="+mn-lt"/>
                <a:cs typeface="Times New Roman" pitchFamily="18" charset="0"/>
              </a:rPr>
              <a:t>. </a:t>
            </a:r>
            <a:r>
              <a:rPr lang="ru-RU" sz="2400" b="1" dirty="0" err="1">
                <a:latin typeface="+mn-lt"/>
                <a:cs typeface="Times New Roman" pitchFamily="18" charset="0"/>
              </a:rPr>
              <a:t>Архітектурний</a:t>
            </a:r>
            <a:r>
              <a:rPr lang="ru-RU" sz="2400" b="1" dirty="0">
                <a:latin typeface="+mn-lt"/>
                <a:cs typeface="Times New Roman" pitchFamily="18" charset="0"/>
              </a:rPr>
              <a:t> комплекс, </a:t>
            </a:r>
            <a:r>
              <a:rPr lang="ru-RU" sz="2400" b="1" dirty="0" err="1">
                <a:latin typeface="+mn-lt"/>
                <a:cs typeface="Times New Roman" pitchFamily="18" charset="0"/>
              </a:rPr>
              <a:t>що</a:t>
            </a:r>
            <a:r>
              <a:rPr lang="ru-RU" sz="2400" b="1" dirty="0">
                <a:latin typeface="+mn-lt"/>
                <a:cs typeface="Times New Roman" pitchFamily="18" charset="0"/>
              </a:rPr>
              <a:t> </a:t>
            </a:r>
            <a:r>
              <a:rPr lang="ru-RU" sz="2400" b="1" dirty="0" err="1">
                <a:latin typeface="+mn-lt"/>
                <a:cs typeface="Times New Roman" pitchFamily="18" charset="0"/>
              </a:rPr>
              <a:t>складається</a:t>
            </a:r>
            <a:r>
              <a:rPr lang="ru-RU" sz="2400" b="1" dirty="0">
                <a:latin typeface="+mn-lt"/>
                <a:cs typeface="Times New Roman" pitchFamily="18" charset="0"/>
              </a:rPr>
              <a:t> </a:t>
            </a:r>
            <a:r>
              <a:rPr lang="ru-RU" sz="2400" b="1" dirty="0" err="1">
                <a:latin typeface="+mn-lt"/>
                <a:cs typeface="Times New Roman" pitchFamily="18" charset="0"/>
              </a:rPr>
              <a:t>з</a:t>
            </a:r>
            <a:r>
              <a:rPr lang="ru-RU" sz="2400" b="1" dirty="0">
                <a:latin typeface="+mn-lt"/>
                <a:cs typeface="Times New Roman" pitchFamily="18" charset="0"/>
              </a:rPr>
              <a:t> </a:t>
            </a:r>
            <a:r>
              <a:rPr lang="ru-RU" sz="2400" b="1" dirty="0" err="1">
                <a:latin typeface="+mn-lt"/>
                <a:cs typeface="Times New Roman" pitchFamily="18" charset="0"/>
              </a:rPr>
              <a:t>чудового</a:t>
            </a:r>
            <a:r>
              <a:rPr lang="ru-RU" sz="2400" b="1" dirty="0">
                <a:latin typeface="+mn-lt"/>
                <a:cs typeface="Times New Roman" pitchFamily="18" charset="0"/>
              </a:rPr>
              <a:t> палацу, </a:t>
            </a:r>
            <a:r>
              <a:rPr lang="ru-RU" sz="2400" b="1" dirty="0" err="1">
                <a:latin typeface="+mn-lt"/>
                <a:cs typeface="Times New Roman" pitchFamily="18" charset="0"/>
              </a:rPr>
              <a:t>стайні-каретної</a:t>
            </a:r>
            <a:r>
              <a:rPr lang="ru-RU" sz="2400" b="1" dirty="0">
                <a:latin typeface="+mn-lt"/>
                <a:cs typeface="Times New Roman" pitchFamily="18" charset="0"/>
              </a:rPr>
              <a:t>, </a:t>
            </a:r>
            <a:r>
              <a:rPr lang="ru-RU" sz="2400" b="1" dirty="0" err="1">
                <a:latin typeface="+mn-lt"/>
                <a:cs typeface="Times New Roman" pitchFamily="18" charset="0"/>
              </a:rPr>
              <a:t>швейцарського</a:t>
            </a:r>
            <a:r>
              <a:rPr lang="ru-RU" sz="2400" b="1" dirty="0">
                <a:latin typeface="+mn-lt"/>
                <a:cs typeface="Times New Roman" pitchFamily="18" charset="0"/>
              </a:rPr>
              <a:t> </a:t>
            </a:r>
            <a:r>
              <a:rPr lang="ru-RU" sz="2400" b="1" dirty="0" err="1">
                <a:latin typeface="+mn-lt"/>
                <a:cs typeface="Times New Roman" pitchFamily="18" charset="0"/>
              </a:rPr>
              <a:t>будинку</a:t>
            </a:r>
            <a:r>
              <a:rPr lang="ru-RU" sz="2400" b="1" dirty="0">
                <a:latin typeface="+mn-lt"/>
                <a:cs typeface="Times New Roman" pitchFamily="18" charset="0"/>
              </a:rPr>
              <a:t>, манежу, </a:t>
            </a:r>
            <a:r>
              <a:rPr lang="ru-RU" sz="2400" b="1" dirty="0" err="1">
                <a:latin typeface="+mn-lt"/>
                <a:cs typeface="Times New Roman" pitchFamily="18" charset="0"/>
              </a:rPr>
              <a:t>лазні</a:t>
            </a:r>
            <a:r>
              <a:rPr lang="ru-RU" sz="2400" b="1" dirty="0">
                <a:latin typeface="+mn-lt"/>
                <a:cs typeface="Times New Roman" pitchFamily="18" charset="0"/>
              </a:rPr>
              <a:t> та </a:t>
            </a:r>
            <a:r>
              <a:rPr lang="ru-RU" sz="2400" b="1" dirty="0" err="1">
                <a:latin typeface="+mn-lt"/>
                <a:cs typeface="Times New Roman" pitchFamily="18" charset="0"/>
              </a:rPr>
              <a:t>будинку</a:t>
            </a:r>
            <a:r>
              <a:rPr lang="ru-RU" sz="2400" b="1" dirty="0">
                <a:latin typeface="+mn-lt"/>
                <a:cs typeface="Times New Roman" pitchFamily="18" charset="0"/>
              </a:rPr>
              <a:t> </a:t>
            </a:r>
            <a:r>
              <a:rPr lang="ru-RU" sz="2400" b="1" dirty="0" err="1">
                <a:latin typeface="+mn-lt"/>
                <a:cs typeface="Times New Roman" pitchFamily="18" charset="0"/>
              </a:rPr>
              <a:t>керуючого</a:t>
            </a:r>
            <a:r>
              <a:rPr lang="ru-RU" sz="2400" b="1" dirty="0">
                <a:latin typeface="+mn-lt"/>
                <a:cs typeface="Times New Roman" pitchFamily="18" charset="0"/>
              </a:rPr>
              <a:t> </a:t>
            </a:r>
            <a:r>
              <a:rPr lang="ru-RU" sz="2400" b="1" dirty="0" err="1">
                <a:latin typeface="+mn-lt"/>
                <a:cs typeface="Times New Roman" pitchFamily="18" charset="0"/>
              </a:rPr>
              <a:t>маєтком</a:t>
            </a:r>
            <a:r>
              <a:rPr lang="ru-RU" sz="2400" b="1" dirty="0">
                <a:latin typeface="+mn-lt"/>
                <a:cs typeface="Times New Roman" pitchFamily="18" charset="0"/>
              </a:rPr>
              <a:t>, оточено </a:t>
            </a:r>
            <a:r>
              <a:rPr lang="ru-RU" sz="2400" b="1" dirty="0" err="1">
                <a:latin typeface="+mn-lt"/>
                <a:cs typeface="Times New Roman" pitchFamily="18" charset="0"/>
              </a:rPr>
              <a:t>мальовничим</a:t>
            </a:r>
            <a:r>
              <a:rPr lang="ru-RU" sz="2400" b="1" dirty="0">
                <a:latin typeface="+mn-lt"/>
                <a:cs typeface="Times New Roman" pitchFamily="18" charset="0"/>
              </a:rPr>
              <a:t> парком </a:t>
            </a:r>
            <a:r>
              <a:rPr lang="ru-RU" sz="2400" b="1" dirty="0" err="1">
                <a:latin typeface="+mn-lt"/>
                <a:cs typeface="Times New Roman" pitchFamily="18" charset="0"/>
              </a:rPr>
              <a:t>з</a:t>
            </a:r>
            <a:r>
              <a:rPr lang="ru-RU" sz="2400" b="1" dirty="0">
                <a:latin typeface="+mn-lt"/>
                <a:cs typeface="Times New Roman" pitchFamily="18" charset="0"/>
              </a:rPr>
              <a:t> </a:t>
            </a:r>
            <a:r>
              <a:rPr lang="ru-RU" sz="2400" b="1" dirty="0" err="1">
                <a:latin typeface="+mn-lt"/>
                <a:cs typeface="Times New Roman" pitchFamily="18" charset="0"/>
              </a:rPr>
              <a:t>безліччю</a:t>
            </a:r>
            <a:r>
              <a:rPr lang="ru-RU" sz="2400" b="1" dirty="0">
                <a:latin typeface="+mn-lt"/>
                <a:cs typeface="Times New Roman" pitchFamily="18" charset="0"/>
              </a:rPr>
              <a:t> </a:t>
            </a:r>
            <a:r>
              <a:rPr lang="ru-RU" sz="2400" b="1" dirty="0" err="1">
                <a:latin typeface="+mn-lt"/>
                <a:cs typeface="Times New Roman" pitchFamily="18" charset="0"/>
              </a:rPr>
              <a:t>водойм</a:t>
            </a:r>
            <a:r>
              <a:rPr lang="ru-RU" sz="2400" b="1" dirty="0">
                <a:latin typeface="+mn-lt"/>
                <a:cs typeface="Times New Roman" pitchFamily="18" charset="0"/>
              </a:rPr>
              <a:t>, </a:t>
            </a:r>
            <a:r>
              <a:rPr lang="ru-RU" sz="2400" b="1" dirty="0" err="1">
                <a:latin typeface="+mn-lt"/>
                <a:cs typeface="Times New Roman" pitchFamily="18" charset="0"/>
              </a:rPr>
              <a:t>які</a:t>
            </a:r>
            <a:r>
              <a:rPr lang="ru-RU" sz="2400" b="1" dirty="0">
                <a:latin typeface="+mn-lt"/>
                <a:cs typeface="Times New Roman" pitchFamily="18" charset="0"/>
              </a:rPr>
              <a:t> </a:t>
            </a:r>
            <a:r>
              <a:rPr lang="ru-RU" sz="2400" b="1" dirty="0" err="1">
                <a:latin typeface="+mn-lt"/>
                <a:cs typeface="Times New Roman" pitchFamily="18" charset="0"/>
              </a:rPr>
              <a:t>вдало</a:t>
            </a:r>
            <a:r>
              <a:rPr lang="ru-RU" sz="2400" b="1" dirty="0">
                <a:latin typeface="+mn-lt"/>
                <a:cs typeface="Times New Roman" pitchFamily="18" charset="0"/>
              </a:rPr>
              <a:t> </a:t>
            </a:r>
            <a:r>
              <a:rPr lang="ru-RU" sz="2400" b="1" dirty="0" err="1">
                <a:latin typeface="+mn-lt"/>
                <a:cs typeface="Times New Roman" pitchFamily="18" charset="0"/>
              </a:rPr>
              <a:t>відтіняють</a:t>
            </a:r>
            <a:r>
              <a:rPr lang="ru-RU" sz="2400" b="1" dirty="0">
                <a:latin typeface="+mn-lt"/>
                <a:cs typeface="Times New Roman" pitchFamily="18" charset="0"/>
              </a:rPr>
              <a:t> </a:t>
            </a:r>
            <a:r>
              <a:rPr lang="ru-RU" sz="2400" b="1" dirty="0" err="1">
                <a:latin typeface="+mn-lt"/>
                <a:cs typeface="Times New Roman" pitchFamily="18" charset="0"/>
              </a:rPr>
              <a:t>флористичну</a:t>
            </a:r>
            <a:r>
              <a:rPr lang="ru-RU" sz="2400" b="1" dirty="0">
                <a:latin typeface="+mn-lt"/>
                <a:cs typeface="Times New Roman" pitchFamily="18" charset="0"/>
              </a:rPr>
              <a:t> красу. </a:t>
            </a:r>
          </a:p>
        </p:txBody>
      </p:sp>
      <p:pic>
        <p:nvPicPr>
          <p:cNvPr id="6146" name="Picture 2" descr="C:\Users\User\Desktop\Інформатика\завантаження (10).jpg"/>
          <p:cNvPicPr>
            <a:picLocks noChangeAspect="1" noChangeArrowheads="1"/>
          </p:cNvPicPr>
          <p:nvPr/>
        </p:nvPicPr>
        <p:blipFill>
          <a:blip r:embed="rId3" cstate="print"/>
          <a:srcRect/>
          <a:stretch>
            <a:fillRect/>
          </a:stretch>
        </p:blipFill>
        <p:spPr bwMode="auto">
          <a:xfrm>
            <a:off x="239349" y="2996952"/>
            <a:ext cx="3840427" cy="3600400"/>
          </a:xfrm>
          <a:prstGeom prst="rect">
            <a:avLst/>
          </a:prstGeom>
          <a:noFill/>
        </p:spPr>
      </p:pic>
      <p:pic>
        <p:nvPicPr>
          <p:cNvPr id="6147" name="Picture 3" descr="C:\Users\User\Desktop\Інформатика\завантаження (11).jpg"/>
          <p:cNvPicPr>
            <a:picLocks noChangeAspect="1" noChangeArrowheads="1"/>
          </p:cNvPicPr>
          <p:nvPr/>
        </p:nvPicPr>
        <p:blipFill>
          <a:blip r:embed="rId4" cstate="print"/>
          <a:srcRect/>
          <a:stretch>
            <a:fillRect/>
          </a:stretch>
        </p:blipFill>
        <p:spPr bwMode="auto">
          <a:xfrm>
            <a:off x="4302755" y="2978846"/>
            <a:ext cx="3492500" cy="3528392"/>
          </a:xfrm>
          <a:prstGeom prst="rect">
            <a:avLst/>
          </a:prstGeom>
          <a:noFill/>
        </p:spPr>
      </p:pic>
      <p:pic>
        <p:nvPicPr>
          <p:cNvPr id="6148" name="Picture 4" descr="C:\Users\User\Desktop\Інформатика\завантаження (12).jpg"/>
          <p:cNvPicPr>
            <a:picLocks noChangeAspect="1" noChangeArrowheads="1"/>
          </p:cNvPicPr>
          <p:nvPr/>
        </p:nvPicPr>
        <p:blipFill>
          <a:blip r:embed="rId5" cstate="print"/>
          <a:srcRect/>
          <a:stretch>
            <a:fillRect/>
          </a:stretch>
        </p:blipFill>
        <p:spPr bwMode="auto">
          <a:xfrm>
            <a:off x="8105069" y="2996113"/>
            <a:ext cx="3581400" cy="3312368"/>
          </a:xfrm>
          <a:prstGeom prst="rect">
            <a:avLst/>
          </a:prstGeom>
          <a:noFill/>
        </p:spPr>
      </p:pic>
      <p:sp>
        <p:nvSpPr>
          <p:cNvPr id="6" name="Прямоугольник 5"/>
          <p:cNvSpPr/>
          <p:nvPr/>
        </p:nvSpPr>
        <p:spPr>
          <a:xfrm>
            <a:off x="628649" y="305485"/>
            <a:ext cx="10906125" cy="523220"/>
          </a:xfrm>
          <a:prstGeom prst="rect">
            <a:avLst/>
          </a:prstGeom>
        </p:spPr>
        <p:txBody>
          <a:bodyPr wrap="square">
            <a:spAutoFit/>
          </a:bodyPr>
          <a:lstStyle/>
          <a:p>
            <a:pPr algn="ctr"/>
            <a:r>
              <a:rPr lang="ru-RU" sz="2800" b="1" dirty="0" smtClean="0">
                <a:solidFill>
                  <a:srgbClr val="C00000"/>
                </a:solidFill>
                <a:cs typeface="Times New Roman" pitchFamily="18" charset="0"/>
              </a:rPr>
              <a:t>Палац </a:t>
            </a:r>
            <a:r>
              <a:rPr lang="ru-RU" sz="2800" b="1" dirty="0" err="1" smtClean="0">
                <a:solidFill>
                  <a:srgbClr val="C00000"/>
                </a:solidFill>
                <a:cs typeface="Times New Roman" pitchFamily="18" charset="0"/>
              </a:rPr>
              <a:t>князів</a:t>
            </a:r>
            <a:r>
              <a:rPr lang="ru-RU" sz="2800" b="1" dirty="0" smtClean="0">
                <a:solidFill>
                  <a:srgbClr val="C00000"/>
                </a:solidFill>
                <a:cs typeface="Times New Roman" pitchFamily="18" charset="0"/>
              </a:rPr>
              <a:t> </a:t>
            </a:r>
            <a:r>
              <a:rPr lang="ru-RU" sz="2800" b="1" dirty="0" err="1" smtClean="0">
                <a:solidFill>
                  <a:srgbClr val="C00000"/>
                </a:solidFill>
                <a:cs typeface="Times New Roman" pitchFamily="18" charset="0"/>
              </a:rPr>
              <a:t>Лопухіних-Демидових</a:t>
            </a:r>
            <a:r>
              <a:rPr lang="ru-RU" sz="2800" b="1" dirty="0" smtClean="0">
                <a:solidFill>
                  <a:srgbClr val="C00000"/>
                </a:solidFill>
                <a:cs typeface="Times New Roman" pitchFamily="18" charset="0"/>
              </a:rPr>
              <a:t>, </a:t>
            </a:r>
            <a:r>
              <a:rPr lang="ru-RU" sz="2800" b="1" dirty="0" err="1" smtClean="0">
                <a:solidFill>
                  <a:srgbClr val="C00000"/>
                </a:solidFill>
                <a:cs typeface="Times New Roman" pitchFamily="18" charset="0"/>
              </a:rPr>
              <a:t>Корсунь-Шевченківський</a:t>
            </a:r>
            <a:endParaRPr lang="ru-RU" sz="2800" dirty="0">
              <a:solidFill>
                <a:srgbClr val="C00000"/>
              </a:solidFill>
            </a:endParaRPr>
          </a:p>
        </p:txBody>
      </p:sp>
      <p:pic>
        <p:nvPicPr>
          <p:cNvPr id="7" name="24b62786e9069d7.mp3">
            <a:hlinkClick r:id="" action="ppaction://media"/>
          </p:cNvPr>
          <p:cNvPicPr>
            <a:picLocks noRot="1" noChangeAspect="1"/>
          </p:cNvPicPr>
          <p:nvPr>
            <a:audioFile r:link="rId1"/>
          </p:nvPr>
        </p:nvPicPr>
        <p:blipFill>
          <a:blip r:embed="rId6" cstate="print"/>
          <a:stretch>
            <a:fillRect/>
          </a:stretch>
        </p:blipFill>
        <p:spPr>
          <a:xfrm>
            <a:off x="11709400" y="346075"/>
            <a:ext cx="203200" cy="203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2" presetClass="entr" presetSubtype="4"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3000" fill="hold"/>
                                        <p:tgtEl>
                                          <p:spTgt spid="6146"/>
                                        </p:tgtEl>
                                        <p:attrNameLst>
                                          <p:attrName>ppt_x</p:attrName>
                                        </p:attrNameLst>
                                      </p:cBhvr>
                                      <p:tavLst>
                                        <p:tav tm="0">
                                          <p:val>
                                            <p:strVal val="#ppt_x"/>
                                          </p:val>
                                        </p:tav>
                                        <p:tav tm="100000">
                                          <p:val>
                                            <p:strVal val="#ppt_x"/>
                                          </p:val>
                                        </p:tav>
                                      </p:tavLst>
                                    </p:anim>
                                    <p:anim calcmode="lin" valueType="num">
                                      <p:cBhvr additive="base">
                                        <p:cTn id="14" dur="3000" fill="hold"/>
                                        <p:tgtEl>
                                          <p:spTgt spid="6146"/>
                                        </p:tgtEl>
                                        <p:attrNameLst>
                                          <p:attrName>ppt_y</p:attrName>
                                        </p:attrNameLst>
                                      </p:cBhvr>
                                      <p:tavLst>
                                        <p:tav tm="0">
                                          <p:val>
                                            <p:strVal val="1+#ppt_h/2"/>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wipe(down)">
                                      <p:cBhvr>
                                        <p:cTn id="17" dur="3000"/>
                                        <p:tgtEl>
                                          <p:spTgt spid="6147"/>
                                        </p:tgtEl>
                                      </p:cBhvr>
                                    </p:animEffect>
                                  </p:childTnLst>
                                </p:cTn>
                              </p:par>
                              <p:par>
                                <p:cTn id="18" presetID="2" presetClass="entr" presetSubtype="4" fill="hold" nodeType="withEffect">
                                  <p:stCondLst>
                                    <p:cond delay="0"/>
                                  </p:stCondLst>
                                  <p:childTnLst>
                                    <p:set>
                                      <p:cBhvr>
                                        <p:cTn id="19" dur="1" fill="hold">
                                          <p:stCondLst>
                                            <p:cond delay="0"/>
                                          </p:stCondLst>
                                        </p:cTn>
                                        <p:tgtEl>
                                          <p:spTgt spid="6148"/>
                                        </p:tgtEl>
                                        <p:attrNameLst>
                                          <p:attrName>style.visibility</p:attrName>
                                        </p:attrNameLst>
                                      </p:cBhvr>
                                      <p:to>
                                        <p:strVal val="visible"/>
                                      </p:to>
                                    </p:set>
                                    <p:anim calcmode="lin" valueType="num">
                                      <p:cBhvr additive="base">
                                        <p:cTn id="20" dur="3000" fill="hold"/>
                                        <p:tgtEl>
                                          <p:spTgt spid="6148"/>
                                        </p:tgtEl>
                                        <p:attrNameLst>
                                          <p:attrName>ppt_x</p:attrName>
                                        </p:attrNameLst>
                                      </p:cBhvr>
                                      <p:tavLst>
                                        <p:tav tm="0">
                                          <p:val>
                                            <p:strVal val="#ppt_x"/>
                                          </p:val>
                                        </p:tav>
                                        <p:tav tm="100000">
                                          <p:val>
                                            <p:strVal val="#ppt_x"/>
                                          </p:val>
                                        </p:tav>
                                      </p:tavLst>
                                    </p:anim>
                                    <p:anim calcmode="lin" valueType="num">
                                      <p:cBhvr additive="base">
                                        <p:cTn id="21" dur="30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12">
                <p:cTn id="22"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790575" y="619125"/>
            <a:ext cx="10515600" cy="1476375"/>
          </a:xfrm>
        </p:spPr>
        <p:txBody>
          <a:bodyPr>
            <a:normAutofit fontScale="90000"/>
          </a:bodyPr>
          <a:lstStyle/>
          <a:p>
            <a:pPr algn="ctr"/>
            <a:r>
              <a:rPr lang="ru-RU" sz="2700" b="1" dirty="0" smtClean="0">
                <a:latin typeface="+mn-lt"/>
              </a:rPr>
              <a:t/>
            </a:r>
            <a:br>
              <a:rPr lang="ru-RU" sz="2700" b="1" dirty="0" smtClean="0">
                <a:latin typeface="+mn-lt"/>
              </a:rPr>
            </a:br>
            <a:r>
              <a:rPr lang="ru-RU" sz="2700" b="1" dirty="0" smtClean="0">
                <a:latin typeface="+mn-lt"/>
              </a:rPr>
              <a:t/>
            </a:r>
            <a:br>
              <a:rPr lang="ru-RU" sz="2700" b="1" dirty="0" smtClean="0">
                <a:latin typeface="+mn-lt"/>
              </a:rPr>
            </a:br>
            <a:r>
              <a:rPr lang="ru-RU" sz="2700" dirty="0" smtClean="0">
                <a:latin typeface="+mn-lt"/>
              </a:rPr>
              <a:t/>
            </a:r>
            <a:br>
              <a:rPr lang="ru-RU" sz="2700" dirty="0" smtClean="0">
                <a:latin typeface="+mn-lt"/>
              </a:rPr>
            </a:br>
            <a:r>
              <a:rPr lang="ru-RU" sz="2400" i="1" dirty="0" smtClean="0">
                <a:solidFill>
                  <a:srgbClr val="002060"/>
                </a:solidFill>
              </a:rPr>
              <a:t> </a:t>
            </a:r>
            <a:r>
              <a:rPr lang="ru-RU" sz="2400" b="1" dirty="0" smtClean="0">
                <a:latin typeface="+mn-lt"/>
              </a:rPr>
              <a:t>Тут </a:t>
            </a:r>
            <a:r>
              <a:rPr lang="ru-RU" sz="2400" b="1" dirty="0" err="1" smtClean="0">
                <a:latin typeface="+mn-lt"/>
              </a:rPr>
              <a:t>засвітилася</a:t>
            </a:r>
            <a:r>
              <a:rPr lang="ru-RU" sz="2400" b="1" dirty="0" smtClean="0">
                <a:latin typeface="+mn-lt"/>
              </a:rPr>
              <a:t> </a:t>
            </a:r>
            <a:r>
              <a:rPr lang="ru-RU" sz="2400" b="1" dirty="0" err="1" smtClean="0">
                <a:latin typeface="+mn-lt"/>
              </a:rPr>
              <a:t>зірка</a:t>
            </a:r>
            <a:r>
              <a:rPr lang="ru-RU" sz="2400" b="1" dirty="0" smtClean="0">
                <a:latin typeface="+mn-lt"/>
              </a:rPr>
              <a:t>, </a:t>
            </a:r>
            <a:r>
              <a:rPr lang="ru-RU" sz="2400" b="1" dirty="0" err="1" smtClean="0">
                <a:latin typeface="+mn-lt"/>
              </a:rPr>
              <a:t>якій</a:t>
            </a:r>
            <a:r>
              <a:rPr lang="ru-RU" sz="2400" b="1" dirty="0" smtClean="0">
                <a:latin typeface="+mn-lt"/>
              </a:rPr>
              <a:t> </a:t>
            </a:r>
            <a:r>
              <a:rPr lang="ru-RU" sz="2400" b="1" dirty="0" err="1" smtClean="0">
                <a:latin typeface="+mn-lt"/>
              </a:rPr>
              <a:t>судилося</a:t>
            </a:r>
            <a:r>
              <a:rPr lang="ru-RU" sz="2400" b="1" dirty="0" smtClean="0">
                <a:latin typeface="+mn-lt"/>
              </a:rPr>
              <a:t> </a:t>
            </a:r>
            <a:r>
              <a:rPr lang="ru-RU" sz="2400" b="1" dirty="0" err="1" smtClean="0">
                <a:latin typeface="+mn-lt"/>
              </a:rPr>
              <a:t>світити</a:t>
            </a:r>
            <a:r>
              <a:rPr lang="ru-RU" sz="2400" b="1" dirty="0" smtClean="0">
                <a:latin typeface="+mn-lt"/>
              </a:rPr>
              <a:t> </a:t>
            </a:r>
            <a:r>
              <a:rPr lang="ru-RU" sz="2400" b="1" dirty="0" err="1" smtClean="0">
                <a:latin typeface="+mn-lt"/>
              </a:rPr>
              <a:t>крізь</a:t>
            </a:r>
            <a:r>
              <a:rPr lang="ru-RU" sz="2400" b="1" dirty="0" smtClean="0">
                <a:latin typeface="+mn-lt"/>
              </a:rPr>
              <a:t> </a:t>
            </a:r>
            <a:r>
              <a:rPr lang="ru-RU" sz="2400" b="1" dirty="0" err="1" smtClean="0">
                <a:latin typeface="+mn-lt"/>
              </a:rPr>
              <a:t>століття</a:t>
            </a:r>
            <a:r>
              <a:rPr lang="ru-RU" sz="2400" b="1" dirty="0" smtClean="0">
                <a:latin typeface="+mn-lt"/>
              </a:rPr>
              <a:t> </a:t>
            </a:r>
            <a:r>
              <a:rPr lang="ru-RU" sz="2400" b="1" dirty="0" err="1" smtClean="0">
                <a:latin typeface="+mn-lt"/>
              </a:rPr>
              <a:t>осяйним</a:t>
            </a:r>
            <a:r>
              <a:rPr lang="ru-RU" sz="2400" b="1" dirty="0" smtClean="0">
                <a:latin typeface="+mn-lt"/>
              </a:rPr>
              <a:t> </a:t>
            </a:r>
            <a:r>
              <a:rPr lang="ru-RU" sz="2400" b="1" dirty="0" err="1" smtClean="0">
                <a:latin typeface="+mn-lt"/>
              </a:rPr>
              <a:t>промінням</a:t>
            </a:r>
            <a:r>
              <a:rPr lang="ru-RU" sz="2400" b="1" dirty="0" smtClean="0">
                <a:latin typeface="+mn-lt"/>
              </a:rPr>
              <a:t>. </a:t>
            </a:r>
            <a:r>
              <a:rPr lang="ru-RU" sz="2400" b="1" dirty="0" err="1" smtClean="0">
                <a:latin typeface="+mn-lt"/>
              </a:rPr>
              <a:t>Кожен</a:t>
            </a:r>
            <a:r>
              <a:rPr lang="ru-RU" sz="2400" b="1" dirty="0" smtClean="0">
                <a:latin typeface="+mn-lt"/>
              </a:rPr>
              <a:t> </a:t>
            </a:r>
            <a:r>
              <a:rPr lang="ru-RU" sz="2400" b="1" dirty="0" err="1" smtClean="0">
                <a:latin typeface="+mn-lt"/>
              </a:rPr>
              <a:t>небайдужий</a:t>
            </a:r>
            <a:r>
              <a:rPr lang="ru-RU" sz="2400" b="1" dirty="0" smtClean="0">
                <a:latin typeface="+mn-lt"/>
              </a:rPr>
              <a:t> до </a:t>
            </a:r>
            <a:r>
              <a:rPr lang="ru-RU" sz="2400" b="1" dirty="0" err="1" smtClean="0">
                <a:latin typeface="+mn-lt"/>
              </a:rPr>
              <a:t>долі</a:t>
            </a:r>
            <a:r>
              <a:rPr lang="ru-RU" sz="2400" b="1" dirty="0" smtClean="0">
                <a:latin typeface="+mn-lt"/>
              </a:rPr>
              <a:t> </a:t>
            </a:r>
            <a:r>
              <a:rPr lang="ru-RU" sz="2400" b="1" dirty="0" err="1" smtClean="0">
                <a:latin typeface="+mn-lt"/>
              </a:rPr>
              <a:t>України</a:t>
            </a:r>
            <a:r>
              <a:rPr lang="ru-RU" sz="2400" b="1" dirty="0" smtClean="0">
                <a:latin typeface="+mn-lt"/>
              </a:rPr>
              <a:t>, </a:t>
            </a:r>
            <a:r>
              <a:rPr lang="ru-RU" sz="2400" b="1" dirty="0" err="1" smtClean="0">
                <a:latin typeface="+mn-lt"/>
              </a:rPr>
              <a:t>хто</a:t>
            </a:r>
            <a:r>
              <a:rPr lang="ru-RU" sz="2400" b="1" dirty="0" smtClean="0">
                <a:latin typeface="+mn-lt"/>
              </a:rPr>
              <a:t> </a:t>
            </a:r>
            <a:r>
              <a:rPr lang="ru-RU" sz="2400" b="1" dirty="0" err="1" smtClean="0">
                <a:latin typeface="+mn-lt"/>
              </a:rPr>
              <a:t>схиляється</a:t>
            </a:r>
            <a:r>
              <a:rPr lang="ru-RU" sz="2400" b="1" dirty="0" smtClean="0">
                <a:latin typeface="+mn-lt"/>
              </a:rPr>
              <a:t> перед силою слова </a:t>
            </a:r>
            <a:r>
              <a:rPr lang="ru-RU" sz="2400" b="1" dirty="0" err="1" smtClean="0">
                <a:latin typeface="+mn-lt"/>
              </a:rPr>
              <a:t>Шевченка</a:t>
            </a:r>
            <a:r>
              <a:rPr lang="ru-RU" sz="2400" b="1" dirty="0" smtClean="0">
                <a:latin typeface="+mn-lt"/>
              </a:rPr>
              <a:t>, повинен </a:t>
            </a:r>
            <a:r>
              <a:rPr lang="ru-RU" sz="2400" b="1" dirty="0" err="1" smtClean="0">
                <a:latin typeface="+mn-lt"/>
              </a:rPr>
              <a:t>відвідати</a:t>
            </a:r>
            <a:r>
              <a:rPr lang="ru-RU" sz="2400" b="1" dirty="0" smtClean="0">
                <a:latin typeface="+mn-lt"/>
              </a:rPr>
              <a:t> </a:t>
            </a:r>
            <a:r>
              <a:rPr lang="ru-RU" sz="2400" b="1" dirty="0" err="1" smtClean="0">
                <a:latin typeface="+mn-lt"/>
              </a:rPr>
              <a:t>місця</a:t>
            </a:r>
            <a:r>
              <a:rPr lang="ru-RU" sz="2400" b="1" dirty="0" smtClean="0">
                <a:latin typeface="+mn-lt"/>
              </a:rPr>
              <a:t>, </a:t>
            </a:r>
            <a:r>
              <a:rPr lang="ru-RU" sz="2400" b="1" dirty="0" err="1" smtClean="0">
                <a:latin typeface="+mn-lt"/>
              </a:rPr>
              <a:t>які</a:t>
            </a:r>
            <a:r>
              <a:rPr lang="ru-RU" sz="2400" b="1" dirty="0" smtClean="0">
                <a:latin typeface="+mn-lt"/>
              </a:rPr>
              <a:t> </a:t>
            </a:r>
            <a:r>
              <a:rPr lang="ru-RU" sz="2400" b="1" dirty="0" err="1" smtClean="0">
                <a:latin typeface="+mn-lt"/>
              </a:rPr>
              <a:t>наситили</a:t>
            </a:r>
            <a:r>
              <a:rPr lang="ru-RU" sz="2400" b="1" dirty="0" smtClean="0">
                <a:latin typeface="+mn-lt"/>
              </a:rPr>
              <a:t> </a:t>
            </a:r>
            <a:r>
              <a:rPr lang="ru-RU" sz="2400" b="1" dirty="0" err="1" smtClean="0">
                <a:latin typeface="+mn-lt"/>
              </a:rPr>
              <a:t>життєдайною</a:t>
            </a:r>
            <a:r>
              <a:rPr lang="ru-RU" sz="2400" b="1" dirty="0" smtClean="0">
                <a:latin typeface="+mn-lt"/>
              </a:rPr>
              <a:t> </a:t>
            </a:r>
            <a:r>
              <a:rPr lang="ru-RU" sz="2400" b="1" dirty="0" err="1" smtClean="0">
                <a:latin typeface="+mn-lt"/>
              </a:rPr>
              <a:t>енергією</a:t>
            </a:r>
            <a:r>
              <a:rPr lang="ru-RU" sz="2400" b="1" dirty="0" smtClean="0">
                <a:latin typeface="+mn-lt"/>
              </a:rPr>
              <a:t>, </a:t>
            </a:r>
            <a:r>
              <a:rPr lang="ru-RU" sz="2400" b="1" dirty="0" err="1" smtClean="0">
                <a:latin typeface="+mn-lt"/>
              </a:rPr>
              <a:t>наповнили</a:t>
            </a:r>
            <a:r>
              <a:rPr lang="ru-RU" sz="2400" b="1" dirty="0" smtClean="0">
                <a:latin typeface="+mn-lt"/>
              </a:rPr>
              <a:t> </a:t>
            </a:r>
            <a:r>
              <a:rPr lang="ru-RU" sz="2400" b="1" dirty="0" err="1" smtClean="0">
                <a:latin typeface="+mn-lt"/>
              </a:rPr>
              <a:t>вщерть</a:t>
            </a:r>
            <a:r>
              <a:rPr lang="ru-RU" sz="2400" b="1" dirty="0" smtClean="0">
                <a:latin typeface="+mn-lt"/>
              </a:rPr>
              <a:t> душу </a:t>
            </a:r>
            <a:r>
              <a:rPr lang="ru-RU" sz="2400" b="1" dirty="0" err="1" smtClean="0">
                <a:latin typeface="+mn-lt"/>
              </a:rPr>
              <a:t>малої</a:t>
            </a:r>
            <a:r>
              <a:rPr lang="ru-RU" sz="2400" b="1" dirty="0" smtClean="0">
                <a:latin typeface="+mn-lt"/>
              </a:rPr>
              <a:t> </a:t>
            </a:r>
            <a:r>
              <a:rPr lang="ru-RU" sz="2400" b="1" dirty="0" err="1" smtClean="0">
                <a:latin typeface="+mn-lt"/>
              </a:rPr>
              <a:t>дитини</a:t>
            </a:r>
            <a:r>
              <a:rPr lang="ru-RU" sz="2400" b="1" dirty="0" smtClean="0">
                <a:latin typeface="+mn-lt"/>
              </a:rPr>
              <a:t> </a:t>
            </a:r>
            <a:r>
              <a:rPr lang="ru-RU" sz="2400" b="1" dirty="0" err="1" smtClean="0">
                <a:latin typeface="+mn-lt"/>
              </a:rPr>
              <a:t>безмежною</a:t>
            </a:r>
            <a:r>
              <a:rPr lang="ru-RU" sz="2400" b="1" dirty="0" smtClean="0">
                <a:latin typeface="+mn-lt"/>
              </a:rPr>
              <a:t> </a:t>
            </a:r>
            <a:r>
              <a:rPr lang="ru-RU" sz="2400" b="1" dirty="0" err="1" smtClean="0">
                <a:latin typeface="+mn-lt"/>
              </a:rPr>
              <a:t>любов’ю</a:t>
            </a:r>
            <a:r>
              <a:rPr lang="ru-RU" sz="2400" b="1" dirty="0" smtClean="0">
                <a:latin typeface="+mn-lt"/>
              </a:rPr>
              <a:t> до </a:t>
            </a:r>
            <a:r>
              <a:rPr lang="ru-RU" sz="2400" b="1" dirty="0" err="1" smtClean="0">
                <a:latin typeface="+mn-lt"/>
              </a:rPr>
              <a:t>своєї</a:t>
            </a:r>
            <a:r>
              <a:rPr lang="ru-RU" sz="2400" b="1" dirty="0" smtClean="0">
                <a:latin typeface="+mn-lt"/>
              </a:rPr>
              <a:t> </a:t>
            </a:r>
            <a:r>
              <a:rPr lang="ru-RU" sz="2400" b="1" dirty="0" err="1" smtClean="0">
                <a:latin typeface="+mn-lt"/>
              </a:rPr>
              <a:t>Батьківщини</a:t>
            </a:r>
            <a:r>
              <a:rPr lang="ru-RU" sz="2400" b="1" dirty="0" smtClean="0">
                <a:latin typeface="+mn-lt"/>
              </a:rPr>
              <a:t>, </a:t>
            </a:r>
            <a:r>
              <a:rPr lang="ru-RU" sz="2400" b="1" dirty="0" err="1" smtClean="0">
                <a:latin typeface="+mn-lt"/>
              </a:rPr>
              <a:t>бажанням</a:t>
            </a:r>
            <a:r>
              <a:rPr lang="ru-RU" sz="2400" b="1" dirty="0" smtClean="0">
                <a:latin typeface="+mn-lt"/>
              </a:rPr>
              <a:t> </a:t>
            </a:r>
            <a:r>
              <a:rPr lang="ru-RU" sz="2400" b="1" dirty="0" err="1" smtClean="0">
                <a:latin typeface="+mn-lt"/>
              </a:rPr>
              <a:t>боротися</a:t>
            </a:r>
            <a:r>
              <a:rPr lang="ru-RU" sz="2400" b="1" dirty="0" smtClean="0">
                <a:latin typeface="+mn-lt"/>
              </a:rPr>
              <a:t> за свободу </a:t>
            </a:r>
            <a:r>
              <a:rPr lang="ru-RU" sz="2400" b="1" dirty="0" err="1" smtClean="0">
                <a:latin typeface="+mn-lt"/>
              </a:rPr>
              <a:t>свого</a:t>
            </a:r>
            <a:r>
              <a:rPr lang="ru-RU" sz="2400" b="1" dirty="0" smtClean="0">
                <a:latin typeface="+mn-lt"/>
              </a:rPr>
              <a:t> народу, </a:t>
            </a:r>
            <a:r>
              <a:rPr lang="ru-RU" sz="2400" b="1" dirty="0" err="1" smtClean="0">
                <a:latin typeface="+mn-lt"/>
              </a:rPr>
              <a:t>незважаючи</a:t>
            </a:r>
            <a:r>
              <a:rPr lang="ru-RU" sz="2400" b="1" dirty="0" smtClean="0">
                <a:latin typeface="+mn-lt"/>
              </a:rPr>
              <a:t> </a:t>
            </a:r>
            <a:r>
              <a:rPr lang="ru-RU" sz="2400" b="1" dirty="0" err="1" smtClean="0">
                <a:latin typeface="+mn-lt"/>
              </a:rPr>
              <a:t>ні</a:t>
            </a:r>
            <a:r>
              <a:rPr lang="ru-RU" sz="2400" b="1" dirty="0" smtClean="0">
                <a:latin typeface="+mn-lt"/>
              </a:rPr>
              <a:t> на </a:t>
            </a:r>
            <a:r>
              <a:rPr lang="ru-RU" sz="2400" b="1" dirty="0" err="1" smtClean="0">
                <a:latin typeface="+mn-lt"/>
              </a:rPr>
              <a:t>що</a:t>
            </a:r>
            <a:r>
              <a:rPr lang="ru-RU" sz="2400" b="1" dirty="0" smtClean="0">
                <a:latin typeface="+mn-lt"/>
              </a:rPr>
              <a:t>. </a:t>
            </a:r>
            <a:r>
              <a:rPr lang="ru-RU" b="1" dirty="0" smtClean="0">
                <a:latin typeface="+mn-lt"/>
              </a:rPr>
              <a:t/>
            </a:r>
            <a:br>
              <a:rPr lang="ru-RU" b="1" dirty="0" smtClean="0">
                <a:latin typeface="+mn-lt"/>
              </a:rPr>
            </a:br>
            <a:endParaRPr lang="ru-RU" b="1" dirty="0">
              <a:latin typeface="+mn-lt"/>
            </a:endParaRPr>
          </a:p>
        </p:txBody>
      </p:sp>
      <p:pic>
        <p:nvPicPr>
          <p:cNvPr id="9220" name="Picture 4" descr="https://lh3.googleusercontent.com/proxy/d48HbXuS2EvaHr7SFfveZHURuTkzGXxiOKk5FnqhUvCjJwXFY7Fdur_VC6lbjsJ4DTVsYLlOjvjG4WovKxRcwuqV6FNivjyQVZNn517KRf1WqMiSMwxHokuR6JblNcvThroZoQ"/>
          <p:cNvPicPr>
            <a:picLocks noChangeAspect="1" noChangeArrowheads="1"/>
          </p:cNvPicPr>
          <p:nvPr/>
        </p:nvPicPr>
        <p:blipFill>
          <a:blip r:embed="rId2" cstate="print"/>
          <a:srcRect/>
          <a:stretch>
            <a:fillRect/>
          </a:stretch>
        </p:blipFill>
        <p:spPr bwMode="auto">
          <a:xfrm>
            <a:off x="1552575" y="2501006"/>
            <a:ext cx="8486775" cy="4177085"/>
          </a:xfrm>
          <a:prstGeom prst="rect">
            <a:avLst/>
          </a:prstGeom>
          <a:noFill/>
        </p:spPr>
      </p:pic>
      <p:pic>
        <p:nvPicPr>
          <p:cNvPr id="9222" name="Picture 6" descr="https://lh3.googleusercontent.com/proxy/nlWgWj-U0EvP1zayZBb26p5sUd6CloVvjAwe_HrfJRvvk8hRs2DQQncTRDylnbSn8mLh0S_oVSPutPFPsJdF7YYI1_xHMsMvuCUAj2rdNv-AobQ"/>
          <p:cNvPicPr>
            <a:picLocks noChangeAspect="1" noChangeArrowheads="1"/>
          </p:cNvPicPr>
          <p:nvPr/>
        </p:nvPicPr>
        <p:blipFill>
          <a:blip r:embed="rId3" cstate="print"/>
          <a:srcRect/>
          <a:stretch>
            <a:fillRect/>
          </a:stretch>
        </p:blipFill>
        <p:spPr bwMode="auto">
          <a:xfrm>
            <a:off x="2209800" y="2582386"/>
            <a:ext cx="6038849" cy="4046030"/>
          </a:xfrm>
          <a:prstGeom prst="rect">
            <a:avLst/>
          </a:prstGeom>
          <a:noFill/>
        </p:spPr>
      </p:pic>
      <p:pic>
        <p:nvPicPr>
          <p:cNvPr id="9218" name="Picture 2" descr="https://lh3.googleusercontent.com/proxy/wjWhtBAkQSpJ1b2AA-pS5bsNkPYnHX7AmwuUr2Byxp7wFWbHHscN8A9qF3sv5nsp0UzpImwg4QeCUbT8aaC387XPXjsqsqwurahwrG-xKFIt0XM"/>
          <p:cNvPicPr>
            <a:picLocks noChangeAspect="1" noChangeArrowheads="1"/>
          </p:cNvPicPr>
          <p:nvPr/>
        </p:nvPicPr>
        <p:blipFill>
          <a:blip r:embed="rId4" cstate="print"/>
          <a:srcRect/>
          <a:stretch>
            <a:fillRect/>
          </a:stretch>
        </p:blipFill>
        <p:spPr bwMode="auto">
          <a:xfrm>
            <a:off x="2990849" y="2414427"/>
            <a:ext cx="6257925" cy="4192811"/>
          </a:xfrm>
          <a:prstGeom prst="rect">
            <a:avLst/>
          </a:prstGeom>
          <a:noFill/>
        </p:spPr>
      </p:pic>
      <p:sp>
        <p:nvSpPr>
          <p:cNvPr id="6" name="Прямоугольник 5"/>
          <p:cNvSpPr/>
          <p:nvPr/>
        </p:nvSpPr>
        <p:spPr>
          <a:xfrm>
            <a:off x="279382" y="177284"/>
            <a:ext cx="10675936" cy="584775"/>
          </a:xfrm>
          <a:prstGeom prst="rect">
            <a:avLst/>
          </a:prstGeom>
        </p:spPr>
        <p:txBody>
          <a:bodyPr wrap="none">
            <a:spAutoFit/>
          </a:bodyPr>
          <a:lstStyle/>
          <a:p>
            <a:r>
              <a:rPr lang="ru-RU" sz="3200" b="1" dirty="0" err="1" smtClean="0">
                <a:solidFill>
                  <a:srgbClr val="C00000"/>
                </a:solidFill>
              </a:rPr>
              <a:t>Етнографічний</a:t>
            </a:r>
            <a:r>
              <a:rPr lang="ru-RU" sz="3200" b="1" dirty="0" smtClean="0">
                <a:solidFill>
                  <a:srgbClr val="C00000"/>
                </a:solidFill>
              </a:rPr>
              <a:t> музей, с. </a:t>
            </a:r>
            <a:r>
              <a:rPr lang="ru-RU" sz="3200" b="1" dirty="0" err="1" smtClean="0">
                <a:solidFill>
                  <a:srgbClr val="C00000"/>
                </a:solidFill>
              </a:rPr>
              <a:t>Моринці</a:t>
            </a:r>
            <a:r>
              <a:rPr lang="ru-RU" sz="3200" b="1" dirty="0" smtClean="0">
                <a:solidFill>
                  <a:srgbClr val="C00000"/>
                </a:solidFill>
              </a:rPr>
              <a:t>, </a:t>
            </a:r>
            <a:r>
              <a:rPr lang="ru-RU" sz="3200" b="1" dirty="0" err="1" smtClean="0">
                <a:solidFill>
                  <a:srgbClr val="C00000"/>
                </a:solidFill>
              </a:rPr>
              <a:t>Звенигородський</a:t>
            </a:r>
            <a:r>
              <a:rPr lang="ru-RU" sz="3200" b="1" dirty="0" smtClean="0">
                <a:solidFill>
                  <a:srgbClr val="C00000"/>
                </a:solidFill>
              </a:rPr>
              <a:t> район</a:t>
            </a:r>
            <a:endParaRPr lang="ru-RU" sz="32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par>
                          <p:cTn id="11" fill="hold">
                            <p:stCondLst>
                              <p:cond delay="17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par>
                          <p:cTn id="15" fill="hold">
                            <p:stCondLst>
                              <p:cond delay="3700"/>
                            </p:stCondLst>
                            <p:childTnLst>
                              <p:par>
                                <p:cTn id="16" presetID="2" presetClass="entr" presetSubtype="4" fill="hold" nodeType="afterEffect">
                                  <p:stCondLst>
                                    <p:cond delay="0"/>
                                  </p:stCondLst>
                                  <p:childTnLst>
                                    <p:set>
                                      <p:cBhvr>
                                        <p:cTn id="17" dur="1" fill="hold">
                                          <p:stCondLst>
                                            <p:cond delay="0"/>
                                          </p:stCondLst>
                                        </p:cTn>
                                        <p:tgtEl>
                                          <p:spTgt spid="9220"/>
                                        </p:tgtEl>
                                        <p:attrNameLst>
                                          <p:attrName>style.visibility</p:attrName>
                                        </p:attrNameLst>
                                      </p:cBhvr>
                                      <p:to>
                                        <p:strVal val="visible"/>
                                      </p:to>
                                    </p:set>
                                    <p:anim calcmode="lin" valueType="num">
                                      <p:cBhvr additive="base">
                                        <p:cTn id="18" dur="3000" fill="hold"/>
                                        <p:tgtEl>
                                          <p:spTgt spid="9220"/>
                                        </p:tgtEl>
                                        <p:attrNameLst>
                                          <p:attrName>ppt_x</p:attrName>
                                        </p:attrNameLst>
                                      </p:cBhvr>
                                      <p:tavLst>
                                        <p:tav tm="0">
                                          <p:val>
                                            <p:strVal val="#ppt_x"/>
                                          </p:val>
                                        </p:tav>
                                        <p:tav tm="100000">
                                          <p:val>
                                            <p:strVal val="#ppt_x"/>
                                          </p:val>
                                        </p:tav>
                                      </p:tavLst>
                                    </p:anim>
                                    <p:anim calcmode="lin" valueType="num">
                                      <p:cBhvr additive="base">
                                        <p:cTn id="19" dur="3000" fill="hold"/>
                                        <p:tgtEl>
                                          <p:spTgt spid="9220"/>
                                        </p:tgtEl>
                                        <p:attrNameLst>
                                          <p:attrName>ppt_y</p:attrName>
                                        </p:attrNameLst>
                                      </p:cBhvr>
                                      <p:tavLst>
                                        <p:tav tm="0">
                                          <p:val>
                                            <p:strVal val="1+#ppt_h/2"/>
                                          </p:val>
                                        </p:tav>
                                        <p:tav tm="100000">
                                          <p:val>
                                            <p:strVal val="#ppt_y"/>
                                          </p:val>
                                        </p:tav>
                                      </p:tavLst>
                                    </p:anim>
                                  </p:childTnLst>
                                </p:cTn>
                              </p:par>
                            </p:childTnLst>
                          </p:cTn>
                        </p:par>
                        <p:par>
                          <p:cTn id="20" fill="hold">
                            <p:stCondLst>
                              <p:cond delay="6700"/>
                            </p:stCondLst>
                            <p:childTnLst>
                              <p:par>
                                <p:cTn id="21" presetID="4" presetClass="exit" presetSubtype="16" fill="hold" nodeType="afterEffect">
                                  <p:stCondLst>
                                    <p:cond delay="0"/>
                                  </p:stCondLst>
                                  <p:childTnLst>
                                    <p:animEffect transition="out" filter="box(in)">
                                      <p:cBhvr>
                                        <p:cTn id="22" dur="5000"/>
                                        <p:tgtEl>
                                          <p:spTgt spid="9220"/>
                                        </p:tgtEl>
                                      </p:cBhvr>
                                    </p:animEffect>
                                    <p:set>
                                      <p:cBhvr>
                                        <p:cTn id="23" dur="1" fill="hold">
                                          <p:stCondLst>
                                            <p:cond delay="4999"/>
                                          </p:stCondLst>
                                        </p:cTn>
                                        <p:tgtEl>
                                          <p:spTgt spid="9220"/>
                                        </p:tgtEl>
                                        <p:attrNameLst>
                                          <p:attrName>style.visibility</p:attrName>
                                        </p:attrNameLst>
                                      </p:cBhvr>
                                      <p:to>
                                        <p:strVal val="hidden"/>
                                      </p:to>
                                    </p:set>
                                  </p:childTnLst>
                                </p:cTn>
                              </p:par>
                            </p:childTnLst>
                          </p:cTn>
                        </p:par>
                        <p:par>
                          <p:cTn id="24" fill="hold">
                            <p:stCondLst>
                              <p:cond delay="11700"/>
                            </p:stCondLst>
                            <p:childTnLst>
                              <p:par>
                                <p:cTn id="25" presetID="2" presetClass="entr" presetSubtype="4" fill="hold" nodeType="afterEffect">
                                  <p:stCondLst>
                                    <p:cond delay="0"/>
                                  </p:stCondLst>
                                  <p:childTnLst>
                                    <p:set>
                                      <p:cBhvr>
                                        <p:cTn id="26" dur="1" fill="hold">
                                          <p:stCondLst>
                                            <p:cond delay="0"/>
                                          </p:stCondLst>
                                        </p:cTn>
                                        <p:tgtEl>
                                          <p:spTgt spid="9222"/>
                                        </p:tgtEl>
                                        <p:attrNameLst>
                                          <p:attrName>style.visibility</p:attrName>
                                        </p:attrNameLst>
                                      </p:cBhvr>
                                      <p:to>
                                        <p:strVal val="visible"/>
                                      </p:to>
                                    </p:set>
                                    <p:anim calcmode="lin" valueType="num">
                                      <p:cBhvr additive="base">
                                        <p:cTn id="27" dur="3000" fill="hold"/>
                                        <p:tgtEl>
                                          <p:spTgt spid="9222"/>
                                        </p:tgtEl>
                                        <p:attrNameLst>
                                          <p:attrName>ppt_x</p:attrName>
                                        </p:attrNameLst>
                                      </p:cBhvr>
                                      <p:tavLst>
                                        <p:tav tm="0">
                                          <p:val>
                                            <p:strVal val="#ppt_x"/>
                                          </p:val>
                                        </p:tav>
                                        <p:tav tm="100000">
                                          <p:val>
                                            <p:strVal val="#ppt_x"/>
                                          </p:val>
                                        </p:tav>
                                      </p:tavLst>
                                    </p:anim>
                                    <p:anim calcmode="lin" valueType="num">
                                      <p:cBhvr additive="base">
                                        <p:cTn id="28" dur="3000" fill="hold"/>
                                        <p:tgtEl>
                                          <p:spTgt spid="9222"/>
                                        </p:tgtEl>
                                        <p:attrNameLst>
                                          <p:attrName>ppt_y</p:attrName>
                                        </p:attrNameLst>
                                      </p:cBhvr>
                                      <p:tavLst>
                                        <p:tav tm="0">
                                          <p:val>
                                            <p:strVal val="1+#ppt_h/2"/>
                                          </p:val>
                                        </p:tav>
                                        <p:tav tm="100000">
                                          <p:val>
                                            <p:strVal val="#ppt_y"/>
                                          </p:val>
                                        </p:tav>
                                      </p:tavLst>
                                    </p:anim>
                                  </p:childTnLst>
                                </p:cTn>
                              </p:par>
                            </p:childTnLst>
                          </p:cTn>
                        </p:par>
                        <p:par>
                          <p:cTn id="29" fill="hold">
                            <p:stCondLst>
                              <p:cond delay="14700"/>
                            </p:stCondLst>
                            <p:childTnLst>
                              <p:par>
                                <p:cTn id="30" presetID="4" presetClass="exit" presetSubtype="16" fill="hold" nodeType="afterEffect">
                                  <p:stCondLst>
                                    <p:cond delay="0"/>
                                  </p:stCondLst>
                                  <p:childTnLst>
                                    <p:animEffect transition="out" filter="box(in)">
                                      <p:cBhvr>
                                        <p:cTn id="31" dur="5000"/>
                                        <p:tgtEl>
                                          <p:spTgt spid="9222"/>
                                        </p:tgtEl>
                                      </p:cBhvr>
                                    </p:animEffect>
                                    <p:set>
                                      <p:cBhvr>
                                        <p:cTn id="32" dur="1" fill="hold">
                                          <p:stCondLst>
                                            <p:cond delay="4999"/>
                                          </p:stCondLst>
                                        </p:cTn>
                                        <p:tgtEl>
                                          <p:spTgt spid="9222"/>
                                        </p:tgtEl>
                                        <p:attrNameLst>
                                          <p:attrName>style.visibility</p:attrName>
                                        </p:attrNameLst>
                                      </p:cBhvr>
                                      <p:to>
                                        <p:strVal val="hidden"/>
                                      </p:to>
                                    </p:set>
                                  </p:childTnLst>
                                </p:cTn>
                              </p:par>
                            </p:childTnLst>
                          </p:cTn>
                        </p:par>
                        <p:par>
                          <p:cTn id="33" fill="hold">
                            <p:stCondLst>
                              <p:cond delay="19700"/>
                            </p:stCondLst>
                            <p:childTnLst>
                              <p:par>
                                <p:cTn id="34" presetID="2" presetClass="entr" presetSubtype="4" fill="hold" nodeType="afterEffect">
                                  <p:stCondLst>
                                    <p:cond delay="0"/>
                                  </p:stCondLst>
                                  <p:childTnLst>
                                    <p:set>
                                      <p:cBhvr>
                                        <p:cTn id="35" dur="1" fill="hold">
                                          <p:stCondLst>
                                            <p:cond delay="0"/>
                                          </p:stCondLst>
                                        </p:cTn>
                                        <p:tgtEl>
                                          <p:spTgt spid="9218"/>
                                        </p:tgtEl>
                                        <p:attrNameLst>
                                          <p:attrName>style.visibility</p:attrName>
                                        </p:attrNameLst>
                                      </p:cBhvr>
                                      <p:to>
                                        <p:strVal val="visible"/>
                                      </p:to>
                                    </p:set>
                                    <p:anim calcmode="lin" valueType="num">
                                      <p:cBhvr additive="base">
                                        <p:cTn id="36" dur="3000" fill="hold"/>
                                        <p:tgtEl>
                                          <p:spTgt spid="9218"/>
                                        </p:tgtEl>
                                        <p:attrNameLst>
                                          <p:attrName>ppt_x</p:attrName>
                                        </p:attrNameLst>
                                      </p:cBhvr>
                                      <p:tavLst>
                                        <p:tav tm="0">
                                          <p:val>
                                            <p:strVal val="#ppt_x"/>
                                          </p:val>
                                        </p:tav>
                                        <p:tav tm="100000">
                                          <p:val>
                                            <p:strVal val="#ppt_x"/>
                                          </p:val>
                                        </p:tav>
                                      </p:tavLst>
                                    </p:anim>
                                    <p:anim calcmode="lin" valueType="num">
                                      <p:cBhvr additive="base">
                                        <p:cTn id="37" dur="30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3149599"/>
          </a:xfrm>
        </p:spPr>
        <p:txBody>
          <a:bodyPr>
            <a:normAutofit fontScale="90000"/>
          </a:bodyPr>
          <a:lstStyle/>
          <a:p>
            <a:pPr algn="ctr"/>
            <a:r>
              <a:rPr lang="uk-UA" b="1" dirty="0" smtClean="0">
                <a:latin typeface="+mn-lt"/>
              </a:rPr>
              <a:t>Україна – неймовірно красива країна!!!</a:t>
            </a:r>
            <a:br>
              <a:rPr lang="uk-UA" b="1" dirty="0" smtClean="0">
                <a:latin typeface="+mn-lt"/>
              </a:rPr>
            </a:br>
            <a:r>
              <a:rPr lang="uk-UA" b="1" dirty="0" smtClean="0">
                <a:latin typeface="+mn-lt"/>
              </a:rPr>
              <a:t> Ми показали вам лише маленьку її частинку, Черкащину.</a:t>
            </a:r>
            <a:br>
              <a:rPr lang="uk-UA" b="1" dirty="0" smtClean="0">
                <a:latin typeface="+mn-lt"/>
              </a:rPr>
            </a:br>
            <a:r>
              <a:rPr lang="uk-UA" b="1" dirty="0" smtClean="0">
                <a:latin typeface="+mn-lt"/>
              </a:rPr>
              <a:t>Подорожуйте, адже це неймовірні відчуття!!!</a:t>
            </a:r>
            <a:r>
              <a:rPr lang="uk-UA" dirty="0" smtClean="0">
                <a:latin typeface="+mn-lt"/>
              </a:rPr>
              <a:t/>
            </a:r>
            <a:br>
              <a:rPr lang="uk-UA" dirty="0" smtClean="0">
                <a:latin typeface="+mn-lt"/>
              </a:rPr>
            </a:br>
            <a:endParaRPr lang="ru-RU" dirty="0">
              <a:latin typeface="+mn-lt"/>
            </a:endParaRPr>
          </a:p>
        </p:txBody>
      </p:sp>
      <p:sp>
        <p:nvSpPr>
          <p:cNvPr id="4" name="Прямоугольник 3"/>
          <p:cNvSpPr/>
          <p:nvPr/>
        </p:nvSpPr>
        <p:spPr>
          <a:xfrm>
            <a:off x="1809750" y="3443585"/>
            <a:ext cx="8705850" cy="2739211"/>
          </a:xfrm>
          <a:prstGeom prst="rect">
            <a:avLst/>
          </a:prstGeom>
        </p:spPr>
        <p:txBody>
          <a:bodyPr wrap="square">
            <a:spAutoFit/>
          </a:bodyPr>
          <a:lstStyle/>
          <a:p>
            <a:pPr algn="r"/>
            <a:r>
              <a:rPr lang="uk-UA" sz="4400" b="1" dirty="0" err="1" smtClean="0">
                <a:solidFill>
                  <a:srgbClr val="C00000"/>
                </a:solidFill>
              </a:rPr>
              <a:t>“Іноді</a:t>
            </a:r>
            <a:r>
              <a:rPr lang="uk-UA" sz="4400" b="1" dirty="0" smtClean="0">
                <a:solidFill>
                  <a:srgbClr val="C00000"/>
                </a:solidFill>
              </a:rPr>
              <a:t> один день, проведений в інших місцях, дає більше, ніж десять років життя </a:t>
            </a:r>
            <a:r>
              <a:rPr lang="uk-UA" sz="4400" b="1" dirty="0" err="1" smtClean="0">
                <a:solidFill>
                  <a:srgbClr val="C00000"/>
                </a:solidFill>
              </a:rPr>
              <a:t>вдома.”</a:t>
            </a:r>
            <a:r>
              <a:rPr lang="uk-UA" sz="4400" b="1" dirty="0" smtClean="0">
                <a:solidFill>
                  <a:srgbClr val="C00000"/>
                </a:solidFill>
              </a:rPr>
              <a:t/>
            </a:r>
            <a:br>
              <a:rPr lang="uk-UA" sz="4400" b="1" dirty="0" smtClean="0">
                <a:solidFill>
                  <a:srgbClr val="C00000"/>
                </a:solidFill>
              </a:rPr>
            </a:br>
            <a:r>
              <a:rPr lang="uk-UA" sz="4000" dirty="0" smtClean="0"/>
              <a:t>Анатоль Франс</a:t>
            </a:r>
            <a:endParaRPr lang="ru-RU" sz="4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0794" y="398352"/>
            <a:ext cx="10515600" cy="5758004"/>
          </a:xfrm>
        </p:spPr>
        <p:txBody>
          <a:bodyPr>
            <a:normAutofit fontScale="90000"/>
          </a:bodyPr>
          <a:lstStyle/>
          <a:p>
            <a:pPr algn="ctr"/>
            <a:r>
              <a:rPr lang="ru-RU" b="1" dirty="0" err="1" smtClean="0">
                <a:latin typeface="Bookman Old Style" pitchFamily="18" charset="0"/>
              </a:rPr>
              <a:t>Черкащина</a:t>
            </a:r>
            <a:r>
              <a:rPr lang="ru-RU" b="1" dirty="0" smtClean="0">
                <a:latin typeface="Bookman Old Style" pitchFamily="18" charset="0"/>
              </a:rPr>
              <a:t> – </a:t>
            </a:r>
            <a:r>
              <a:rPr lang="ru-RU" b="1" dirty="0" err="1" smtClean="0">
                <a:latin typeface="Bookman Old Style" pitchFamily="18" charset="0"/>
              </a:rPr>
              <a:t>це</a:t>
            </a:r>
            <a:r>
              <a:rPr lang="ru-RU" b="1" dirty="0" smtClean="0">
                <a:latin typeface="Bookman Old Style" pitchFamily="18" charset="0"/>
              </a:rPr>
              <a:t> </a:t>
            </a:r>
            <a:r>
              <a:rPr lang="ru-RU" b="1" dirty="0" err="1" smtClean="0">
                <a:latin typeface="Bookman Old Style" pitchFamily="18" charset="0"/>
              </a:rPr>
              <a:t>місце</a:t>
            </a:r>
            <a:r>
              <a:rPr lang="ru-RU" b="1" dirty="0" smtClean="0">
                <a:latin typeface="Bookman Old Style" pitchFamily="18" charset="0"/>
              </a:rPr>
              <a:t> </a:t>
            </a:r>
            <a:r>
              <a:rPr lang="ru-RU" b="1" dirty="0" err="1" smtClean="0">
                <a:latin typeface="Bookman Old Style" pitchFamily="18" charset="0"/>
              </a:rPr>
              <a:t>дивовижних</a:t>
            </a:r>
            <a:r>
              <a:rPr lang="ru-RU" b="1" dirty="0" smtClean="0">
                <a:latin typeface="Bookman Old Style" pitchFamily="18" charset="0"/>
              </a:rPr>
              <a:t> та </a:t>
            </a:r>
            <a:r>
              <a:rPr lang="ru-RU" b="1" dirty="0" err="1" smtClean="0">
                <a:latin typeface="Bookman Old Style" pitchFamily="18" charset="0"/>
              </a:rPr>
              <a:t>унікальних</a:t>
            </a:r>
            <a:r>
              <a:rPr lang="ru-RU" b="1" dirty="0" smtClean="0">
                <a:latin typeface="Bookman Old Style" pitchFamily="18" charset="0"/>
              </a:rPr>
              <a:t> </a:t>
            </a:r>
            <a:r>
              <a:rPr lang="ru-RU" b="1" dirty="0" err="1" smtClean="0">
                <a:latin typeface="Bookman Old Style" pitchFamily="18" charset="0"/>
              </a:rPr>
              <a:t>пейзажів</a:t>
            </a:r>
            <a:r>
              <a:rPr lang="ru-RU" b="1" dirty="0" smtClean="0">
                <a:latin typeface="Bookman Old Style" pitchFamily="18" charset="0"/>
              </a:rPr>
              <a:t>. Парки, </a:t>
            </a:r>
            <a:r>
              <a:rPr lang="ru-RU" b="1" dirty="0" err="1" smtClean="0">
                <a:latin typeface="Bookman Old Style" pitchFamily="18" charset="0"/>
              </a:rPr>
              <a:t>річки</a:t>
            </a:r>
            <a:r>
              <a:rPr lang="ru-RU" b="1" dirty="0" smtClean="0">
                <a:latin typeface="Bookman Old Style" pitchFamily="18" charset="0"/>
              </a:rPr>
              <a:t>, озера, </a:t>
            </a:r>
            <a:r>
              <a:rPr lang="ru-RU" b="1" dirty="0" err="1" smtClean="0">
                <a:latin typeface="Bookman Old Style" pitchFamily="18" charset="0"/>
              </a:rPr>
              <a:t>природні</a:t>
            </a:r>
            <a:r>
              <a:rPr lang="ru-RU" b="1" dirty="0" smtClean="0">
                <a:latin typeface="Bookman Old Style" pitchFamily="18" charset="0"/>
              </a:rPr>
              <a:t> </a:t>
            </a:r>
            <a:r>
              <a:rPr lang="ru-RU" b="1" dirty="0" err="1" smtClean="0">
                <a:latin typeface="Bookman Old Style" pitchFamily="18" charset="0"/>
              </a:rPr>
              <a:t>каньйони</a:t>
            </a:r>
            <a:r>
              <a:rPr lang="ru-RU" b="1" dirty="0" smtClean="0">
                <a:latin typeface="Bookman Old Style" pitchFamily="18" charset="0"/>
              </a:rPr>
              <a:t>, </a:t>
            </a:r>
            <a:r>
              <a:rPr lang="ru-RU" b="1" dirty="0" err="1" smtClean="0">
                <a:latin typeface="Bookman Old Style" pitchFamily="18" charset="0"/>
              </a:rPr>
              <a:t>заповідники</a:t>
            </a:r>
            <a:r>
              <a:rPr lang="ru-RU" b="1" dirty="0" smtClean="0">
                <a:latin typeface="Bookman Old Style" pitchFamily="18" charset="0"/>
              </a:rPr>
              <a:t> – усе </a:t>
            </a:r>
            <a:r>
              <a:rPr lang="ru-RU" b="1" dirty="0" err="1" smtClean="0">
                <a:latin typeface="Bookman Old Style" pitchFamily="18" charset="0"/>
              </a:rPr>
              <a:t>це</a:t>
            </a:r>
            <a:r>
              <a:rPr lang="ru-RU" b="1" dirty="0" smtClean="0">
                <a:latin typeface="Bookman Old Style" pitchFamily="18" charset="0"/>
              </a:rPr>
              <a:t> </a:t>
            </a:r>
            <a:r>
              <a:rPr lang="ru-RU" b="1" dirty="0" err="1" smtClean="0">
                <a:latin typeface="Bookman Old Style" pitchFamily="18" charset="0"/>
              </a:rPr>
              <a:t>величне</a:t>
            </a:r>
            <a:r>
              <a:rPr lang="ru-RU" b="1" dirty="0" smtClean="0">
                <a:latin typeface="Bookman Old Style" pitchFamily="18" charset="0"/>
              </a:rPr>
              <a:t> </a:t>
            </a:r>
            <a:r>
              <a:rPr lang="ru-RU" b="1" dirty="0" err="1" smtClean="0">
                <a:latin typeface="Bookman Old Style" pitchFamily="18" charset="0"/>
              </a:rPr>
              <a:t>багатство</a:t>
            </a:r>
            <a:r>
              <a:rPr lang="ru-RU" b="1" dirty="0" smtClean="0">
                <a:latin typeface="Bookman Old Style" pitchFamily="18" charset="0"/>
              </a:rPr>
              <a:t> </a:t>
            </a:r>
            <a:r>
              <a:rPr lang="ru-RU" b="1" dirty="0" err="1" smtClean="0">
                <a:latin typeface="Bookman Old Style" pitchFamily="18" charset="0"/>
              </a:rPr>
              <a:t>нашого</a:t>
            </a:r>
            <a:r>
              <a:rPr lang="ru-RU" b="1" dirty="0" smtClean="0">
                <a:latin typeface="Bookman Old Style" pitchFamily="18" charset="0"/>
              </a:rPr>
              <a:t> краю, наша </a:t>
            </a:r>
            <a:r>
              <a:rPr lang="ru-RU" b="1" dirty="0" err="1" smtClean="0">
                <a:latin typeface="Bookman Old Style" pitchFamily="18" charset="0"/>
              </a:rPr>
              <a:t>цінність</a:t>
            </a:r>
            <a:r>
              <a:rPr lang="ru-RU" b="1" dirty="0" smtClean="0">
                <a:latin typeface="Bookman Old Style" pitchFamily="18" charset="0"/>
              </a:rPr>
              <a:t> та наша </a:t>
            </a:r>
            <a:r>
              <a:rPr lang="ru-RU" b="1" dirty="0" err="1" smtClean="0">
                <a:latin typeface="Bookman Old Style" pitchFamily="18" charset="0"/>
              </a:rPr>
              <a:t>гордість</a:t>
            </a:r>
            <a:r>
              <a:rPr lang="ru-RU" b="1" dirty="0" smtClean="0">
                <a:latin typeface="Bookman Old Style" pitchFamily="18" charset="0"/>
              </a:rPr>
              <a:t>. </a:t>
            </a:r>
            <a:r>
              <a:rPr lang="ru-RU" b="1" dirty="0" err="1" smtClean="0">
                <a:latin typeface="Bookman Old Style" pitchFamily="18" charset="0"/>
              </a:rPr>
              <a:t>Іноді</a:t>
            </a:r>
            <a:r>
              <a:rPr lang="ru-RU" b="1" dirty="0" smtClean="0">
                <a:latin typeface="Bookman Old Style" pitchFamily="18" charset="0"/>
              </a:rPr>
              <a:t>, </a:t>
            </a:r>
            <a:r>
              <a:rPr lang="ru-RU" b="1" dirty="0" err="1" smtClean="0">
                <a:latin typeface="Bookman Old Style" pitchFamily="18" charset="0"/>
              </a:rPr>
              <a:t>дивлячись</a:t>
            </a:r>
            <a:r>
              <a:rPr lang="ru-RU" b="1" dirty="0" smtClean="0">
                <a:latin typeface="Bookman Old Style" pitchFamily="18" charset="0"/>
              </a:rPr>
              <a:t> на фото, ми </a:t>
            </a:r>
            <a:r>
              <a:rPr lang="ru-RU" b="1" dirty="0" err="1" smtClean="0">
                <a:latin typeface="Bookman Old Style" pitchFamily="18" charset="0"/>
              </a:rPr>
              <a:t>навіть</a:t>
            </a:r>
            <a:r>
              <a:rPr lang="ru-RU" b="1" dirty="0" smtClean="0">
                <a:latin typeface="Bookman Old Style" pitchFamily="18" charset="0"/>
              </a:rPr>
              <a:t> не </a:t>
            </a:r>
            <a:r>
              <a:rPr lang="ru-RU" b="1" dirty="0" err="1" smtClean="0">
                <a:latin typeface="Bookman Old Style" pitchFamily="18" charset="0"/>
              </a:rPr>
              <a:t>задумуємось</a:t>
            </a:r>
            <a:r>
              <a:rPr lang="ru-RU" b="1" dirty="0" smtClean="0">
                <a:latin typeface="Bookman Old Style" pitchFamily="18" charset="0"/>
              </a:rPr>
              <a:t>, </a:t>
            </a:r>
            <a:r>
              <a:rPr lang="ru-RU" b="1" dirty="0" err="1" smtClean="0">
                <a:latin typeface="Bookman Old Style" pitchFamily="18" charset="0"/>
              </a:rPr>
              <a:t>що</a:t>
            </a:r>
            <a:r>
              <a:rPr lang="ru-RU" b="1" dirty="0" smtClean="0">
                <a:latin typeface="Bookman Old Style" pitchFamily="18" charset="0"/>
              </a:rPr>
              <a:t> </a:t>
            </a:r>
            <a:r>
              <a:rPr lang="ru-RU" b="1" dirty="0" err="1" smtClean="0">
                <a:latin typeface="Bookman Old Style" pitchFamily="18" charset="0"/>
              </a:rPr>
              <a:t>ці</a:t>
            </a:r>
            <a:r>
              <a:rPr lang="ru-RU" b="1" dirty="0" smtClean="0">
                <a:latin typeface="Bookman Old Style" pitchFamily="18" charset="0"/>
              </a:rPr>
              <a:t> </a:t>
            </a:r>
            <a:r>
              <a:rPr lang="ru-RU" b="1" dirty="0" err="1" smtClean="0">
                <a:latin typeface="Bookman Old Style" pitchFamily="18" charset="0"/>
              </a:rPr>
              <a:t>місця</a:t>
            </a:r>
            <a:r>
              <a:rPr lang="ru-RU" b="1" dirty="0" smtClean="0">
                <a:latin typeface="Bookman Old Style" pitchFamily="18" charset="0"/>
              </a:rPr>
              <a:t> </a:t>
            </a:r>
            <a:r>
              <a:rPr lang="ru-RU" b="1" dirty="0" err="1" smtClean="0">
                <a:latin typeface="Bookman Old Style" pitchFamily="18" charset="0"/>
              </a:rPr>
              <a:t>знаходяться</a:t>
            </a:r>
            <a:r>
              <a:rPr lang="ru-RU" b="1" dirty="0" smtClean="0">
                <a:latin typeface="Bookman Old Style" pitchFamily="18" charset="0"/>
              </a:rPr>
              <a:t> у нас, на </a:t>
            </a:r>
            <a:r>
              <a:rPr lang="ru-RU" b="1" dirty="0" err="1" smtClean="0">
                <a:latin typeface="Bookman Old Style" pitchFamily="18" charset="0"/>
              </a:rPr>
              <a:t>Черкащині</a:t>
            </a:r>
            <a:r>
              <a:rPr lang="ru-RU" b="1" dirty="0" smtClean="0">
                <a:latin typeface="Bookman Old Style" pitchFamily="18" charset="0"/>
              </a:rPr>
              <a:t>.</a:t>
            </a:r>
            <a:br>
              <a:rPr lang="ru-RU" b="1" dirty="0" smtClean="0">
                <a:latin typeface="Bookman Old Style" pitchFamily="18" charset="0"/>
              </a:rPr>
            </a:br>
            <a:r>
              <a:rPr lang="uk-UA" b="1" dirty="0" smtClean="0">
                <a:latin typeface="Bookman Old Style" pitchFamily="18" charset="0"/>
              </a:rPr>
              <a:t>Отож, ч</a:t>
            </a:r>
            <a:r>
              <a:rPr lang="ru-RU" b="1" dirty="0" smtClean="0">
                <a:latin typeface="Bookman Old Style" pitchFamily="18" charset="0"/>
              </a:rPr>
              <a:t>ас </a:t>
            </a:r>
            <a:r>
              <a:rPr lang="ru-RU" b="1" dirty="0" err="1" smtClean="0">
                <a:latin typeface="Bookman Old Style" pitchFamily="18" charset="0"/>
              </a:rPr>
              <a:t>мандрувати</a:t>
            </a:r>
            <a:r>
              <a:rPr lang="ru-RU" b="1" dirty="0" smtClean="0">
                <a:latin typeface="Bookman Old Style" pitchFamily="18" charset="0"/>
              </a:rPr>
              <a:t>!!!</a:t>
            </a:r>
            <a:endParaRPr lang="ru-RU" dirty="0">
              <a:latin typeface="Bookman Old Style"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34" y="365125"/>
            <a:ext cx="10873966" cy="1472728"/>
          </a:xfrm>
        </p:spPr>
        <p:txBody>
          <a:bodyPr>
            <a:noAutofit/>
          </a:bodyPr>
          <a:lstStyle/>
          <a:p>
            <a:r>
              <a:rPr lang="ru-RU" sz="2800" b="1" dirty="0" err="1" smtClean="0">
                <a:latin typeface="+mn-lt"/>
              </a:rPr>
              <a:t>Черкащину</a:t>
            </a:r>
            <a:r>
              <a:rPr lang="ru-RU" sz="2800" b="1" dirty="0" smtClean="0"/>
              <a:t>, </a:t>
            </a:r>
            <a:r>
              <a:rPr lang="ru-RU" sz="2800" b="1" dirty="0" err="1" smtClean="0">
                <a:latin typeface="+mn-lt"/>
              </a:rPr>
              <a:t>цілком</a:t>
            </a:r>
            <a:r>
              <a:rPr lang="ru-RU" sz="2800" b="1" dirty="0" smtClean="0">
                <a:latin typeface="+mn-lt"/>
              </a:rPr>
              <a:t> справедливо, </a:t>
            </a:r>
            <a:r>
              <a:rPr lang="ru-RU" sz="2800" b="1" dirty="0" err="1" smtClean="0">
                <a:latin typeface="+mn-lt"/>
              </a:rPr>
              <a:t>можна</a:t>
            </a:r>
            <a:r>
              <a:rPr lang="ru-RU" sz="2800" b="1" dirty="0" smtClean="0">
                <a:latin typeface="+mn-lt"/>
              </a:rPr>
              <a:t> </a:t>
            </a:r>
            <a:r>
              <a:rPr lang="ru-RU" sz="2800" b="1" dirty="0" err="1" smtClean="0">
                <a:latin typeface="+mn-lt"/>
              </a:rPr>
              <a:t>вважати</a:t>
            </a:r>
            <a:r>
              <a:rPr lang="ru-RU" sz="2800" b="1" dirty="0" smtClean="0">
                <a:latin typeface="+mn-lt"/>
              </a:rPr>
              <a:t> </a:t>
            </a:r>
            <a:r>
              <a:rPr lang="ru-RU" sz="2800" b="1" dirty="0" err="1" smtClean="0">
                <a:latin typeface="+mn-lt"/>
              </a:rPr>
              <a:t>серцем</a:t>
            </a:r>
            <a:r>
              <a:rPr lang="ru-RU" sz="2800" b="1" dirty="0" smtClean="0">
                <a:latin typeface="+mn-lt"/>
              </a:rPr>
              <a:t> та </a:t>
            </a:r>
            <a:r>
              <a:rPr lang="ru-RU" sz="2800" b="1" dirty="0" err="1" smtClean="0">
                <a:latin typeface="+mn-lt"/>
              </a:rPr>
              <a:t>душею</a:t>
            </a:r>
            <a:r>
              <a:rPr lang="ru-RU" sz="2800" b="1" dirty="0" smtClean="0">
                <a:latin typeface="+mn-lt"/>
              </a:rPr>
              <a:t> </a:t>
            </a:r>
            <a:r>
              <a:rPr lang="ru-RU" sz="2800" b="1" dirty="0" err="1" smtClean="0">
                <a:latin typeface="+mn-lt"/>
              </a:rPr>
              <a:t>України</a:t>
            </a:r>
            <a:r>
              <a:rPr lang="ru-RU" sz="2800" b="1" dirty="0" smtClean="0">
                <a:latin typeface="+mn-lt"/>
              </a:rPr>
              <a:t>. </a:t>
            </a:r>
            <a:r>
              <a:rPr lang="ru-RU" sz="2800" b="1" dirty="0" err="1" smtClean="0">
                <a:latin typeface="+mn-lt"/>
              </a:rPr>
              <a:t>Адже</a:t>
            </a:r>
            <a:r>
              <a:rPr lang="ru-RU" sz="2800" b="1" dirty="0" smtClean="0">
                <a:latin typeface="+mn-lt"/>
              </a:rPr>
              <a:t> </a:t>
            </a:r>
            <a:r>
              <a:rPr lang="ru-RU" sz="2800" b="1" dirty="0" err="1" smtClean="0">
                <a:latin typeface="+mn-lt"/>
              </a:rPr>
              <a:t>саме</a:t>
            </a:r>
            <a:r>
              <a:rPr lang="ru-RU" sz="2800" b="1" dirty="0" smtClean="0">
                <a:latin typeface="+mn-lt"/>
              </a:rPr>
              <a:t> тут </a:t>
            </a:r>
            <a:r>
              <a:rPr lang="ru-RU" sz="2800" b="1" dirty="0" err="1" smtClean="0">
                <a:latin typeface="+mn-lt"/>
              </a:rPr>
              <a:t>розташований</a:t>
            </a:r>
            <a:r>
              <a:rPr lang="ru-RU" sz="2800" b="1" dirty="0" smtClean="0">
                <a:latin typeface="+mn-lt"/>
              </a:rPr>
              <a:t> </a:t>
            </a:r>
            <a:r>
              <a:rPr lang="ru-RU" sz="2800" b="1" dirty="0" err="1" smtClean="0">
                <a:latin typeface="+mn-lt"/>
              </a:rPr>
              <a:t>арт-комплекс</a:t>
            </a:r>
            <a:r>
              <a:rPr lang="ru-RU" sz="2800" b="1" dirty="0" smtClean="0">
                <a:latin typeface="+mn-lt"/>
              </a:rPr>
              <a:t> </a:t>
            </a:r>
            <a:r>
              <a:rPr lang="ru-RU" sz="2800" b="1" dirty="0" smtClean="0">
                <a:solidFill>
                  <a:srgbClr val="C00000"/>
                </a:solidFill>
                <a:latin typeface="+mn-lt"/>
              </a:rPr>
              <a:t>«</a:t>
            </a:r>
            <a:r>
              <a:rPr lang="ru-RU" sz="2800" b="1" dirty="0" err="1" smtClean="0">
                <a:solidFill>
                  <a:srgbClr val="C00000"/>
                </a:solidFill>
                <a:latin typeface="+mn-lt"/>
              </a:rPr>
              <a:t>Географічний</a:t>
            </a:r>
            <a:r>
              <a:rPr lang="ru-RU" sz="2800" b="1" dirty="0" smtClean="0">
                <a:solidFill>
                  <a:srgbClr val="C00000"/>
                </a:solidFill>
                <a:latin typeface="+mn-lt"/>
              </a:rPr>
              <a:t> центр – </a:t>
            </a:r>
            <a:r>
              <a:rPr lang="ru-RU" sz="2800" b="1" dirty="0" err="1" smtClean="0">
                <a:solidFill>
                  <a:srgbClr val="C00000"/>
                </a:solidFill>
                <a:latin typeface="+mn-lt"/>
              </a:rPr>
              <a:t>серце</a:t>
            </a:r>
            <a:r>
              <a:rPr lang="ru-RU" sz="2800" b="1" dirty="0" smtClean="0">
                <a:solidFill>
                  <a:srgbClr val="C00000"/>
                </a:solidFill>
                <a:latin typeface="+mn-lt"/>
              </a:rPr>
              <a:t> </a:t>
            </a:r>
            <a:r>
              <a:rPr lang="ru-RU" sz="2800" b="1" dirty="0" err="1" smtClean="0">
                <a:solidFill>
                  <a:srgbClr val="C00000"/>
                </a:solidFill>
                <a:latin typeface="+mn-lt"/>
              </a:rPr>
              <a:t>України</a:t>
            </a:r>
            <a:r>
              <a:rPr lang="ru-RU" sz="2800" b="1" dirty="0" smtClean="0">
                <a:solidFill>
                  <a:srgbClr val="C00000"/>
                </a:solidFill>
                <a:latin typeface="+mn-lt"/>
              </a:rPr>
              <a:t>»</a:t>
            </a:r>
            <a:r>
              <a:rPr lang="ru-RU" sz="2800" b="1" dirty="0" smtClean="0">
                <a:latin typeface="+mn-lt"/>
              </a:rPr>
              <a:t>. </a:t>
            </a:r>
            <a:r>
              <a:rPr lang="ru-RU" sz="2800" b="1" dirty="0" err="1" smtClean="0">
                <a:latin typeface="+mn-lt"/>
              </a:rPr>
              <a:t>Це</a:t>
            </a:r>
            <a:r>
              <a:rPr lang="ru-RU" sz="2800" b="1" dirty="0" smtClean="0">
                <a:latin typeface="+mn-lt"/>
              </a:rPr>
              <a:t> </a:t>
            </a:r>
            <a:r>
              <a:rPr lang="ru-RU" sz="2800" b="1" dirty="0" err="1" smtClean="0">
                <a:latin typeface="+mn-lt"/>
              </a:rPr>
              <a:t>арт-об'єкт</a:t>
            </a:r>
            <a:r>
              <a:rPr lang="ru-RU" sz="2800" b="1" dirty="0" smtClean="0">
                <a:latin typeface="+mn-lt"/>
              </a:rPr>
              <a:t>, </a:t>
            </a:r>
            <a:r>
              <a:rPr lang="ru-RU" sz="2800" b="1" dirty="0" err="1" smtClean="0">
                <a:latin typeface="+mn-lt"/>
              </a:rPr>
              <a:t>навколо</a:t>
            </a:r>
            <a:r>
              <a:rPr lang="ru-RU" sz="2800" b="1" dirty="0" smtClean="0">
                <a:latin typeface="+mn-lt"/>
              </a:rPr>
              <a:t> </a:t>
            </a:r>
            <a:r>
              <a:rPr lang="ru-RU" sz="2800" b="1" dirty="0" err="1" smtClean="0">
                <a:latin typeface="+mn-lt"/>
              </a:rPr>
              <a:t>якого</a:t>
            </a:r>
            <a:r>
              <a:rPr lang="ru-RU" sz="2800" b="1" dirty="0" smtClean="0">
                <a:latin typeface="+mn-lt"/>
              </a:rPr>
              <a:t> </a:t>
            </a:r>
            <a:r>
              <a:rPr lang="ru-RU" sz="2800" b="1" dirty="0" err="1" smtClean="0">
                <a:latin typeface="+mn-lt"/>
              </a:rPr>
              <a:t>розташовано</a:t>
            </a:r>
            <a:r>
              <a:rPr lang="ru-RU" sz="2800" b="1" dirty="0" smtClean="0">
                <a:latin typeface="+mn-lt"/>
              </a:rPr>
              <a:t> 25 </a:t>
            </a:r>
            <a:r>
              <a:rPr lang="ru-RU" sz="2800" b="1" dirty="0" err="1" smtClean="0">
                <a:latin typeface="+mn-lt"/>
              </a:rPr>
              <a:t>сталевих</a:t>
            </a:r>
            <a:r>
              <a:rPr lang="ru-RU" sz="2800" b="1" dirty="0" smtClean="0">
                <a:latin typeface="+mn-lt"/>
              </a:rPr>
              <a:t> </a:t>
            </a:r>
            <a:r>
              <a:rPr lang="ru-RU" sz="2800" b="1" dirty="0" err="1" smtClean="0">
                <a:latin typeface="+mn-lt"/>
              </a:rPr>
              <a:t>крил</a:t>
            </a:r>
            <a:r>
              <a:rPr lang="ru-RU" sz="2800" b="1" dirty="0" smtClean="0">
                <a:latin typeface="+mn-lt"/>
              </a:rPr>
              <a:t>, </a:t>
            </a:r>
            <a:r>
              <a:rPr lang="ru-RU" sz="2800" b="1" dirty="0" err="1" smtClean="0">
                <a:latin typeface="+mn-lt"/>
              </a:rPr>
              <a:t>які</a:t>
            </a:r>
            <a:r>
              <a:rPr lang="ru-RU" sz="2800" b="1" dirty="0" smtClean="0">
                <a:latin typeface="+mn-lt"/>
              </a:rPr>
              <a:t> </a:t>
            </a:r>
            <a:r>
              <a:rPr lang="ru-RU" sz="2800" b="1" dirty="0" err="1" smtClean="0">
                <a:latin typeface="+mn-lt"/>
              </a:rPr>
              <a:t>символізують</a:t>
            </a:r>
            <a:r>
              <a:rPr lang="ru-RU" sz="2800" b="1" dirty="0" smtClean="0">
                <a:latin typeface="+mn-lt"/>
              </a:rPr>
              <a:t> </a:t>
            </a:r>
            <a:r>
              <a:rPr lang="ru-RU" sz="2800" b="1" dirty="0" err="1" smtClean="0">
                <a:latin typeface="+mn-lt"/>
              </a:rPr>
              <a:t>наші</a:t>
            </a:r>
            <a:r>
              <a:rPr lang="ru-RU" sz="2800" b="1" dirty="0" smtClean="0">
                <a:latin typeface="+mn-lt"/>
              </a:rPr>
              <a:t> 24 </a:t>
            </a:r>
            <a:r>
              <a:rPr lang="ru-RU" sz="2800" b="1" dirty="0" err="1" smtClean="0">
                <a:latin typeface="+mn-lt"/>
              </a:rPr>
              <a:t>області</a:t>
            </a:r>
            <a:r>
              <a:rPr lang="ru-RU" sz="2800" b="1" dirty="0" smtClean="0">
                <a:latin typeface="+mn-lt"/>
              </a:rPr>
              <a:t> та наш </a:t>
            </a:r>
            <a:r>
              <a:rPr lang="ru-RU" sz="2800" b="1" dirty="0" err="1" smtClean="0">
                <a:latin typeface="+mn-lt"/>
              </a:rPr>
              <a:t>Крим</a:t>
            </a:r>
            <a:r>
              <a:rPr lang="ru-RU" sz="2800" b="1" dirty="0" smtClean="0">
                <a:latin typeface="+mn-lt"/>
              </a:rPr>
              <a:t>.</a:t>
            </a:r>
            <a:r>
              <a:rPr lang="ru-RU" sz="2800" dirty="0" smtClean="0"/>
              <a:t/>
            </a:r>
            <a:br>
              <a:rPr lang="ru-RU" sz="2800" dirty="0" smtClean="0"/>
            </a:br>
            <a:endParaRPr lang="en-US" sz="2800" b="1" dirty="0">
              <a:latin typeface="+mn-lt"/>
            </a:endParaRPr>
          </a:p>
        </p:txBody>
      </p:sp>
      <p:sp>
        <p:nvSpPr>
          <p:cNvPr id="11266" name="AutoShape 2" descr="data:image/jpeg;base64,/9j/4AAQSkZJRgABAQAAAQABAAD/2wCEAAoHCBQUFBgUFBUZGRgYGBgaGhgYGxoYGRoaGBgaGRoZGBkbIS0kGx0qIRgaJTcmKi8zNDQ0GiM6PzoyPi0zNDEBCwsLEA8QHRISHTMqISozMzMzMzMzMzMzMzMzMzMzMzMzMzMzMzMzMzMzMzMzMzMzMzMzMzMzMzMzMzMzMzMzMf/AABEIAKcBLgMBIgACEQEDEQH/xAAcAAAABwEBAAAAAAAAAAAAAAAAAQIDBAUHBgj/xABFEAACAQIEAggDBQUIAQIHAAABAhEAAwQSITEFQQYTIlFhcYGRMqGxYnLB0fAjQlKCkgcUJDOissLh8UPSFjRTc4Ozw//EABkBAAMBAQEAAAAAAAAAAAAAAAABAgMEBf/EACURAAICAgIBBQEBAQEAAAAAAAABAhESIQMxQQQTIlFhkTLxFP/aAAwDAQACEQMRAD8A6UClZaVlo8te/Z5VCIostOgUIpWMaK0MtOxRFadiGooRTmWhlosBorQinctDLTsBnLRZaey0IosKGSlFlp7LRZaeQDWWiy09loZaMgGctApT2Whlp5AM5aGSnctHloyAZy0MtPZaGWjIdDQWjy05lo8tLIY1lo8tOZaVlpZAN5aGWnMtALSsaEBaUBSstGFpWMTlo4pcUYWlY6EAUeWlhaMLSsKG8tHFOZaGWlY6G8tQ+Jr2B94fQ1Py1D4mOwPvD6GlJlJbJIFGBSwKOKdmVCIoRS4oBaVjoRFEVpyKEUWIbIostOZaOKdioay0MtORQy0WFDWWhlp3LRRRYUNRQinMtHlp2FDMUMtPZaKKLChrLQy07loZaLChrLQIp0rQiiwoay0MtOxQiix0NxQinctDLRY6G8tGFpeWjy0rHQjLQC05FAClYUIy0YWlBaMLRYxOWjilZaPLSsYgClZaUFpQFKyhsLRhacAo4pOQJDcVC4ovYH3h9DVjFQeKDsD7w+hqJS0VFbHgKOuDvdO7gAC2kDCJJLMDt8KiI57k0+vTszrZWPvmfpWL9Zxp02Z4M7agK5AdOkgzZObl+0GU+ZyyPakDp3rrYETpFzUefYo/9fG/Ie2zs6Fcva6b2dM9q4pgTlysPTUSP1FSR0vwuYr2wIJDZRDRyEGQT4geMVa9RB+QcGX9CK59emWEP8Y1j4B6nRuXvT9rpTg2/wDUK/eRx6yARFUuaH2GLLg0IqvHHcKf/Xt+rR9acXiNhyCuISOYVkbkTJ1kDTXwp+7H7FiyZRRSbdxSBDq3iCDPsaciqUkxUFFFFKoGnYUJIoqWZoqMh0JihFHFAGjIKCigaM0KMgoKKAFCjpZhQUUIoUc0ZjoEUKFHRmOgUYFAUKWQUHRgUAKMUsx4goxRUKWRVB0dFQpZBQoUVChU5DoM1B4n8A+8PoamzUPinwD7w+hpSloa7MtxXB2a46AgFGI7WafsmANiKQOCXIILITy1bT/T512PH+GXEuPiVIKr2Li/CUVVWXmdQIBPOJru+FcIw7WlfqwRdRGIJJynLMoTqu52PIV5fJjyTbg1+/jNIQcY1Jf8MZtcHucyk66gttv/AA0tuEMczBkA0mM0AtIWeQ2074rbrvCLPWJdVMrhpzJ2Z0JOYbGdu/XepNvh9pWZlRQXADQNGAndduZ5UlxfpdIwu1wZ3BAfNlGY5FLEKCAzGDoNRQXghyG4HJRWALi2SFMTDNmgaEd1bXY4Lat3OttDKYIKg9gyQdv3dhtp4VMtYVFzFUVc3xQBBO2o501x/oYowzC8GNwstsu5VS5AQFsqkAkDNr8Q0GutC3wV2ttdUOyIcrMFXsmJ7QzSB47VsTcCRbgu2T1bagrGZGBH8P7usHSNvWpNpQpMqAxjNHPxPfuapQ1sahFmF9SneT7CpOARFuJ2RqwXUk/H2Dpts1ab0h6OqyNdsSrAFiizlcDfKP3W8tD3c64e1iDmWW2Ycz3+dYSnjKmJqKKtsOqotzqkKNMHtGCJ0MnQ6Hz1iYMTcRdu2G6vKF0kZS4UjvXXb8o5VZYC+dVmTqCDJ07j4f8AW1XzYM3LMqCQR2G3IfYKT5jKTsY8q6VG45ISkuqOVGOuh0VtesyZW6xwpDkCdNZE6j/qU4niVxHKPKlTBXrHb27Q02Iq04a+eEO+YCPtg6b7E6KfveAqR0ltEIjjTXIx+8MyD/S9TPUck34HaaKhXum71YjOM0avDQuYQZntCI8xTWG4jcuOqCJYwJL6k7D4uZgetdBwsdY1q4ORZT5OjMvoCj+r1X8Tw1y3fuOFORHRmIHZUPDqDpp8QFZytbti8WQE4jcZHuckKAw7g9vPB370j+YUS8VdkZpeFyyOsfZpE78jA/mFX6Yfs44fYS4PBWzXQB5CB6VQYJs3WDNr1Tn+hkuH5Iazbp1b/o7A/EYVWLsA+aJuXB8Jg7UHvBUW4bkK+aCb1wTlMHVjSsaxWzhyG+IXT7XCv4VKVDct4NJ/zHdOfO8FM/1UKb6t/wBGmvoi38KVYiXJUwct65oRuPi5GR6U43D7mdE/ay4QqBeufvgFd203FRMbiesuuVb43cj+djH1rrsU+TGX72UhMPabLvGcILaAcuZPhFVGcndN/wBD4vwcv1VycivfMmBlvP2iTAjtc6dOBvh3ti5iZTPmi+xUBAcxktMdk/LvqV0PacR1h1FtGfXaTCL83n0qfdxK2sLfuH/MxLsATqcmcgDwmLjeQHhVxnNxu2L4vwUGHw1+5cCW7uKLtIEXp03JMnQCJnwoLbxDKzC/i8qAFmFxQAGIUT4k7Dz8a6boqRbsl93ulgG7ra6BV7pZWJPdHdo7x0C3g1sWFYy8sQGJfIBmdz+6pcqBJ5CNBpac6u2Oo/RyFq3iXkJiMWcqs5hwYVBJYk8hHrtuaaZcSwZv71i4WAx2UZtAOzAkx57mtDwWHtW7D2VYgMmV7m7uxHayzsIkKDprrOtJ47g0izhEPVoAbj5YZoAyiZ3Zi0AnTQn92Kr512xYx+jO8mJZWy4vEwIZjDmNQASQdNYFNZsUASMdej4SStwwTrAObQwD471rlng1prAsKCiHKXAgsxBDAFiJmAJ02IiKi8Q4Gt4paQrasWZLBQM5LAbamNmlm18DvSuf2GMTKS2MiBjbpAg69bpGg1BOlHhsfjbZJGKzE75zcYaiNmUwefpWvX+AWWtiyoyW8yuxU9tys6MxEgeO/IRvVRxbo615rdu2Fw+Hth5IOZ2Zio+GIJhPiZie0NDqA85/Y/biZ5h+P49M37e28/xgmNCNOwI3n0FRX4txGf8A5kx3Bj5/wCtRvdHMP1XVpK6hmuNBuMFBkZm0QbHYARtzrj+lr4e11duyIAVnZ9ZcMwUNmb41lW1GmulE+ScY2xe3E5m5xfiGmW64gR/mb6Aaz4AeO53JNBeNcQ2N27AjXrBMAQQYOs6anapGHd7jZUVmPco1HnEx51eYXgNxvjOT7IIZtNTtoNPE1EOfkl0iXCP2Qv8A41xukYZABG+ZiQN5IYQT3x6Uo9LcSVi9ZVhmkFDkO2g1nQdrx1HdrPfghJbIxiDlBjkskkx4E6CqHjVjqiqs8kgNoPFh+FVPl5I7a0NQj9mlPeXrLwJ2Y5gQAJE59ztrGsbVe8BuK1hQhXKpIAEDKA20DaBIjlFcP0mxAa27WLtpnuIA6M+mwzgMhMEnadKe6B43JadLyqzq5cZZzKG/dDgmfh5xvrrvw8XpsfUy5VLTXRu+ROCj5Roz6xHeD89flNOVztu6iOAlxlhh2GBykT3rIE95FWv9+QGGJQzHbEA+TbEetei0ZE2hSFOg1nTfv8dKXSAKmr1vMPEfqKeoqXQyJh7nLxrN+mfBhYu5kWEuAsoA0VhGZfDUyPveFaJiyEZd+2SBoT2oLakCBoDvUPjlhL2HZXMFRmBG8r3aHecu3Os5wyQ39mX4Zz1haIDFvOCZFaF0NcMlxDqM23KGVR/xNcdcsYdGGYkH7ZaPSSp+Rqw6IcYFtnORnV8pOU5igGYTB5doaaRWvCmoOLM6Vk/j3R57TvetyyOSzKPiQkySI3XX0+dL4knX4V35shfTk9s5398j+jiuvXFoVD5hlJidoPcwOx5EHaqfjHDMlm6cOks0tkEQCQASs6AaAx4ad1Jr40Ukcn0RugMqE6HMsnvPaX5gD1rsrGAVzdVh2bqBW9FyaeMRXA8Cx7u9t3YAdao1ZTlhlJkwsaMDB7+4zXadHOLJduOktOe5kJAAKq2XKpGjEZSfIg08aSX4EeisuYUouJVtW/uzI0TJZesCR5q9sCuL4bh2S6ue26q6XUllaO3ZuJz1Pxch+FaR0wtMll7lrR2CoJ2nMCCRz2j2rgLWKusoJys3Vk3HRCwXO4Dk810Q+QdSM0mM5cWTyDQ3xTDXDaw9tbblkttmEMMpe67wxI5KQY3qw4b2VwhZWHVPiS0qwymA9uZGzNlAPeai8VxbsrtauSjlz2VaVVSiWw7aESqGfvelHwW5ibud2CkkFVPZVSbatcgAtJPaUHfc6CNWuFdh5K7hnDrge1cZHCddbQlh9oFp0mANzXadKsUf7jAnt3mG07sXiPX5VUcExd644LoUQhmiJQlYUMrkSCc8QCQYOxXWfxvEzh1soy9a16VVmyDKUIzMx0gMBpvTjxYpqxUVnRRCtu6Z7bvatqDAOmYzHdLL7VH6Y3ZKW7Z7IlEETIQKls7+fvVda4iCTlV1A1IYEPNs5oA/jhpgkH2JF/hv27tbVJAXW8MrKrEbI3NgTyOhU7aTeDUaQidgkjLbXZEVf6QAPeJq2R8tq4xOwRR6uWI+VNpZVRlUQPx7z41WcR4va6vqVMv1qFhyCnsjXvkk1q60gqkWvBkL3F8O0fBR/wCfp3VFu3s125c/ed9D9hRlTyGUT5se+pVq71GEe8fiuEIvgCcpPhu39IqJw1Do7qd/hMqYB021GonyikntsEtHTJcFiwDGrGQDzZtdRAjTWPCqqxjygbQFmMkmYJknXXUazAik4rEO8ZjoNgNAPIVGIqUvssseH4lnuFrjTCMfAaqNBy3py9jRM7n5DwmoeGBXNI+JYHf8Snb0oMtNJD3Qi9iGbcwO4aCqLj3Rqzfvi5eUtkRECFiqdkZjIUy3aZ9zGtXRWdh7/kPzorzFmLHdiT7mabpior7GFS2oREVFGyoAq+wqThl1J7lb/V2P+dLKrEk+gpMjXUqNPM8/wFOxVQm5orHvAA9TM+yketZd0nC3r7t1jrlISANOyIOh+1mPrWkY66qKWMgKCxPgBP4GspxN0MM5YyxJJO5JkyfGsPUTqkFHQ2UZ/hUt5An6VYYfheIkFVyHvLZT8ta6C7isg7Chx9h1zf0n8DVLieM3EOhePtpbPpKETXNx+l/QbSOpwDg20U3VzhQGkypYCJnUa76gb11KG9lB7F1SPuk+olT8qyF+OMxBe1aYjmVOb3DTXTcG4p1iC4jZWmGCNEMORjlBB9a7cHRGSNFsHsjs5fs6aeGmlO1U8DxxuIQxl13JjUHY6D09PGraoaosFA0KFAHP9JsRcVbS2zBfEWF81D53G38K/o1W9LsTkwd0SQX6tARoe07E68tFNXPSThbYi2OrcpdtsLltgY7QBBBnSCCR4TWb8S4hduBkuu5g6qxOjLI1HfqaSW6BvRzvVDfn38/ferzopxh7F9AtoXJLdlBFwhl1C6wTpMHeIqluUXD8U1q6lxILI6MA0ZZVgYJXUDvrelWkZxNh/v8AYv2nuWjrK51IKurqQCHQ6gwwpvA8Ta3oe0vdzH3fypzB8S60ulzDPavKpzKwlX0JBS4ulwdiO8aaVWYhkmUBAjYmYPMTzFKFNUxy1s5bjWJTD4l0sdWisbRdXgKULJlZQREAqy94KtvNdT0Sw1sIbbNmuq63hOWVV8qZAUYjTqyCJ7jsRVN0ntdbhbltmKpAdyACxVCTGoO0E+lWnQXFWbltVJLXVYlXcAM69lCymBMZACAN1pTjRUXZedJHV7F9CJKBXyzGYIyXInxjL6+NY3xzj9wEuLSJn7EW2bLl/aMVygLvnTef8pa1Tj4LNdUEgkZQRuCVUSPLf0rGeNS9sZASwdGCx5jmPtUnGkhWWtjGXEV7ZLnMuRMkFCrsHdXYDVQFc89Y9JfDnYrKXDbe3nuEDZky20y6jclvYb1XY+wcjMbmW2g/akKWYB7ltEdYIOZXaeydQeckVHt43sIyKW7eVgpVoUHICjSA2YwZIHz0dNBZ23RC4Sj/ALRmAKwhki38Wq8u14fw+NF0suW+rAA1zrmXmYR5I/rX3HdQ6Hp2HaAMzARp+7M7feHvSel1y31QEAOH0OktIkkeEFR/KKb7Heigt43DpiLl0XLttkXOgcoAjF1EyFGZmysuog59ToK7zguCSzaVLebLq3aADdrXtAE9oCAdeVcdwPrL5C3Ldt7S5XNx0LPmtnIqBmMQFObTQaV3tuhiQWIdVU5zAIIkkKF7JbMSdgAprO+M8Uti7bNgBrSokQfiIuFy2bUmY3Op351oWMZcpR0zK4OgUuTBWFCqCSTJ9AeU1n/SG11mIORWBItqqMACDkQBQBtry8aSHK6L08SvY69YtqqrhbKrcdd2NxMwUZo5yPMZ/CulqHwnhy4e2EGpIGZu9gusdy6EgeJqaRUdFCGo7ZaYUbjU92oj319qJqNFJ/eCrzHMnSNOca+9FjH7KRJLAnnGsevpRuDyPn4iCI+YoYZV1yknaSdO/b2oPE+I9oP46UWUhrv8v+vxpm5TzEfr9eVNbn8hPyp2ICgxosfaPPx15RHtTRzQTpvqx9O6nb9rKssxJGg/AeQ+gqmxOW5owDAciAR7GiwZx/Sfpg3WXbFvJC5rectM6QxUDQaz31yF3F3DvlOvnWmYngeHufFaQ/r2qg4l0Pw8dkumuwMjY99ZShbtszaYxiHBO4I+6FPrFV2J4iiaDtHuH4mqnF8Rd9B2R3Dn5modVLm8RMHIm3+IXH5wO4afPc1cdDeL9ReCMexdhW7g09hvcwfBp5VzM0JnSslJ3YlpnoPhmN6u4r8h2X+6dz6aH0rtHmDG8GPwrH+jXFestqLjAugCP48g/r9Qa0vo7jM9vIT2khfNf3T7aeldMl5N4saTjL81U+Uj86dHHF5ofQg/WKhX7NpSwDkMsiCs6jlI+tQD+vWrUYslto6FOM2jvmXzWf8AbNcx044KGX+9WhOg6wDmI0cfj4QeRoOak2OMtaRgQrIAxIbugkgeG+njRLi1aBTvTMuumor2wd/lvUh6bJFKxUaR0X6Z3cQ62LttcxHZuocuui9pDMHXcH0FWPFOskG4oBj4gB2h3yNCdfpWZcKxQt3kuGIVwSTsAdCfQEnzArT+IYIoiuGlW2U/ukiSNNOXypKky3tFUSCSDqCoBHgS4Iq06IYxDmw3V5Xs3LjAqJTJeZ7gK/wTPwnw1OsUztqfIfVvzqx6MqP7znEyyqp1MdgXCDHf2iKqauNijpkzjV39sAVAIO8RmXKYJ7+6axw4K/cuCzh2brVeUBIWTbJbVjpAgtB07IrXekRYXe0ZEErrMAkaeGs1ld9urxpZmKquJJaSMuQXZbyGWeVTfxQP/RKsYVsLiP7vibatnRFNvNmRBcdHCAFtbajTQ8qHFMDiL2INvCWAGTKr4dRbSyUVMrzmI1JJBAOh7Q1AIq+JXQL9xk1XrHKOpklQ5yMQRvAB29KXg+JHrjcD5XOdmd4g5gZLCRJkz5xSTd2Va6O06M2Llm11d6c6O6NJkyoUb89E35030wxaLYAfTtKEYaHMxLEZuWiH5U10YcdQjAkgu7T4ksv1anOmFk3MPbVfibEqonbtW3ou2HjQjojgQllnBJF0llli5VMpyrJ+0zt/Ma661VRgrYRBbXRVUKPICBVyogU5OhwRB4rxJLOXrNFbVNJOZQwc9+gKjTm0VRdHrbX7z4lxoGJH325eSqfmKr+nONZsSlhNSiKMup/aXDMeBK9X/wBV1vCcILVtLe5A7R72OrH3+UVDH26JzfiPmY+hNA0G2PkfeNKI0rKEtTtnChu0Z2juG800asESFA8NfPc1LdDSGwgXYRTV7eO76/rT0p52jX2qCG0H62pJjYTml4ZJM923n+vwpsmaHEsSLVuJ1gkkd37xH0FVYih6Wcc6oKtsFnc5UAUsNNWYxyMQP+jVLheNTpcR0PeVbL7xp61QYzpJZu3C7OVJ0AKsIA2Ex+iTS7HErLGBcX+oD5UpRbdpkOTs64XJ1BqNj37PqPoaqsNiyPgOnoaLG418o238e49xo2FnJNw5jy1/lA+RqFfw7p8SkePL3rpg2lM3WBrzI+od7Rg4I5YmnsGJdfM/IE1aXuHo+oBU+G3tUF8G9tg5gqCJYcgdJI9a7OPkjJoVHS9Hrea+pP7oZv8ASR+Nab0c4hkdSToOy3ih5+hg+Q8aybAYxrFwXMuYCQVmMwPKYPOKmYrpVebRAlsfZXM39Tz8gK721WxxdG7Yx3DEC5ajkrwCNOelUVxYJG8aaUno/dusMNbvZLjNYRmYqc3Z7JlgQCdCdqm8Ww+RiAIUgEflUwdOi5FU7VU8dxISw7eAH9TBfxqxumua6Zsy2F0MM4BPLRWMe8e1dD6MTmLmLXxpg4pfGoTNSSaxoeZZDFL3/Kte6N40YrhoO7INZ3lCQxPicrHyIrDc9aR/ZFxIC5dwzHRxnA8wFcn2tgfeNKS1aLhK3RZ4nQ+h+R/7qb0Vuf4lR4H/AGsPxpjidko5U/ulh7ED8KT0Vf8Axi/db6gfjSb+JdbLPpNYy3Sf4wG15GSCPkPese4zfV8RdMH/ADH1B3hiJj0rZ+mjQU8QR9PzrBMTdzMzfxMT7maIO4kTdMeuFZ0bXxH5U20kxM/rxqMzUFegzs0Xolc/wwX+F2n+sP8AQ1c8Sjq7ZP7uIJHn1Dj/AJGuV6GXZtOv2z/qQD/ifeunx7fsl/8AvH/9f/dLybx6J+A1E+K/7hVyomqjhQlB5j/cKV0nxRt4S8w+Ioba8u1c7Eg94BZv5amTtmkdIza9xjrMYL+wN9XBP8AcZR6IAPStXQ1iDWHA29tfpWy4C/nto/8AGit/UoP40T/CINtsnq1NodAO4R7aUWakK247ifn2v+VSaknDLLD39qnNUbALoT36en6+lHjL+RfE6D8T6fiKh7ZS6GcRck6bDT86i59x3E/PtfjSOsqRg8GbgZgwEETpOsefcBVdCew8PABuNoqj9frxFcl0vxDF7TAwj2gco2zBmDT37DehieksO9q6jZEdlGQg/CxGqtEnSZn0qv49jrV4Wlts0Ir6kFT22zR36eGlNESeqOYxtsZjpodY896gvhbZ3VfYD6VPxvxROyiZ3nf8qixrIrz5txk6Zi2RBgUUgqCIPeYPn4VaXeJORqFO3f3edRWNNu1Ncsr7EmyxczSG09qM0lyYrkQwetEyggg6g6H1pBPypS67VfQEXDXMrdU51/cb+JeQ8xUjEYYuNN4MfkaRiLSuuVh4g8we8UVjHtbOW7qNluAT/UOR8a9Hi5slvsFTN44CqtcRlMqtlCrcm0IaJ5S/yqX0lxVm3bzXXVSuoB1YjmAo1PtyrJ+Dcbu2v8u4QrLHZIiCQeydY1G4ijx+JLgyZnckyT4k7mtstmlaF8V6ZNquHt5ftvBbzVB2R6lq5HF4q5cbPcdnbvYkx4DuHgKsnQedRnwobbStfcb7MnAriaQTUq/hWXxHhURlPjTUjNoBerbotxHqMXZuTADgNrplfsy3eFJDfyCqImimnYJ07N+6SJ2w4GjoGHqBp56fOqfo6YxieOnuy0XRXit3iGFXNbXNadreYNJc9WrliDAWc23hT/B8N/iUYcmHsvaPyBqF1R0Fj/aJcyWlfuW6f6Qp/CsEZq33p1hRfwyy2QMjksROUMqkkiRsJ515/YUo9GXJ2Amkh6Imip2RR1vQi727g7wh9i4P1Fdjij+wSf8A6mvn1Yri+gmFZne4GWFXKy65u0QVYaRHZYelaEOGs9pVbSXzqRBlSCB9D7UmzaH+SbwxIRfMfKT+Fcl/ahxCBZsA82ut380t/wD9PYV2+Fw8WwZ0UZj4j4dPVh7VknSfFNisQ11QQpCqitGYKqgQYkanMd/3qiL3ZpPUaKi1i2HOfOtU6KYvrMJab7JX+hmT/jWTNbI3EV1vRbpUbOWzfJa1sr7sngebJ8x4jZyaMoOns0XPSVVpMKxBgyATrEEekD3FNBwyh1YMrCQwMgg7EEb1Z8FuDtTyI/1Az/sFS9I6EN8V4gmDsi46uwlUhApbMczE9pgI17646701t3Lh6yzcRNkcQ5AjUui7az8OblXS/wBoQ/wn/wCRT8jWXmpjrYTfg0LDYq3cXPauK68yhmPBhup8DrV30euauveFPsSPxFZCkqwdCVcbOpytHdI3HgdKvcN0nxSpCsqvt1gUZipEEFWlZPeAPKqbTRKZH6Q24xV8QR+1c+jMWHoQQaq7j5RJ229TsB40jF4kIVLsqyTE6TzJifntrUfEW7jHPoy65cuwGnudN6icqVkyfkZa4TJPOklhp+FFnpJI8u6P1pXDV7ZkxebxqPdb60tT+t/pRXNR61UVTJLBTSVFImPGj6yRsBWFFWETGlEXpOvdSFk/CJ8T8Poefpp41pHjcugHGO8nT8POkrazcuz3sNP6Tv8AL1qRaw3NjJ8dh5Dl571II/W9dUOBR2x0JwGGS2IWddTqd/oPSp7XJEVETxp7N3VuWIdJpAAG9OHvptyKaATcNRrhml3BpvUcAiqRDGb2GB1Gh+VQHUgwatXM03cTMNpqlITiaR/Yzcm1cXuxA/1Ydv8A211GDsZZbmEc+pQgfWuD/s94zh8EhFw3C73FdoUFVCq6CDMnsuCdJ3EHSe0xPSfBG5KXpDhVIyOMsvbzFsyiBlk+9D7Lj0Pf2k4lUwXVxLXCLa94WO2fKBl/mrE2wa7R6zXe/wBoPGUxF+LbhkRAqsplSW7TMpHmB/LXFuwHPWs7G0mVN7Bty1+tRGWrwvFR3tht4Py+YoyM3An9BMYLeKCH4bisnhmHaUn0DD+atmwFubSjuVx/Tccj5OKwSzae263LfxIysBMaqQw19K3rgGMthLed1UPmyh2VSy3FtFCoJ7UkDbvqk7RcNDmJ7OHvHuRvkQ34VijyDW0cVxeGth7N2+irdhQ2YSFYFWJOwjTfwrGsQkMVJDZSRmUypgxKnmDuKmtFy2IiaQ+HU/8AVKBHcaBB76hklnwLi9zCHKJe0TLIdCJ3ZCdAecbHwOtaXwTG2iOuLqLRGrMQqg5lUqxOzAMdN6yNN4qUgKfFC/eIUnyDQT6VSlrY0aB024rh3smwlzOfiDIFdZUjKrNmG4nUTEDSs7YxT1zFLHM+mUf6oPsDUB8UWH8P3dY8yR9AKTY3IkkgCW0HInn5cyfKkXbrAaAjxO/oPz9qjJMzzOk8/Ik604jEGlZJGxGHFwEss/7to3qGuFu29bLmN8p238dJ9qtoB2EUDHP1/P5UKwK1eKITlv2yrfxD6xv9akrhQwzW3Dg+Xt3T7Uu7YVtGg+BE/wDiq5+GMpz2XKnukj2P50OEZCcUyQwgwQQR+tjTV1vTWiTjDr2L9vN4wJ8+4nyinnaw4lG5/C2499fr51l7TT0Q4tD5M0g3ADlAzN3bADvJ/KaFCsOKKb2MWtotqxnbs7KO7Tn6/KpIWhQrvSSWgQ5m0oB/ShQpli0NKBijoVICc3fTdxooUKaJYyHmkORtQoUxDTGPeimhQoAesXo5azvUoYid6FCkxoWzg70wyDuFHQqSiI6iSKSAfGPE0KFBIRdZp6xiE2BEnfQ/lQoUFD/98G30HpTb4xOUnTnI/A0KFMY0uMk/CI85+UCjbEn7PhA19Q2YUKFRbEIGJJ0zN3QCVHjosCjCZT3eQH4UKFJAAxRZgd/pQoVQCx4GiEUKFABO8bfrxp+3c9f/ADQoUABVkkeXz0ow369KKhTQDV22raEDXvAqqxHChupjXbcenOhQprs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68" name="AutoShape 4" descr="data:image/jpeg;base64,/9j/4AAQSkZJRgABAQAAAQABAAD/2wCEAAoHCBQUFBgUFBUZGRgYGBgaGhgYGxoYGRoaGBgaGRoZGBkbIS0kGx0qIRgaJTcmKi8zNDQ0GiM6PzoyPi0zNDEBCwsLEA8QHRISHTMqISozMzMzMzMzMzMzMzMzMzMzMzMzMzMzMzMzMzMzMzMzMzMzMzMzMzMzMzMzMzMzMzMzMf/AABEIAKcBLgMBIgACEQEDEQH/xAAcAAAABwEBAAAAAAAAAAAAAAAAAQIDBAUHBgj/xABFEAACAQIEAggDBQUIAQIHAAABAhEAAwQSITEFQQYTIlFhcYGRMqGxYnLB0fAjQlKCkgcUJDOissLh8UPSFjRTc4Ozw//EABkBAAMBAQEAAAAAAAAAAAAAAAABAgMEBf/EACURAAICAgIBBQEBAQEAAAAAAAABAhESIQMxQQQTIlFhkTLxFP/aAAwDAQACEQMRAD8A6UClZaVlo8te/Z5VCIostOgUIpWMaK0MtOxRFadiGooRTmWhlosBorQinctDLTsBnLRZaey0IosKGSlFlp7LRZaeQDWWiy09loZaMgGctApT2Whlp5AM5aGSnctHloyAZy0MtPZaGWjIdDQWjy05lo8tLIY1lo8tOZaVlpZAN5aGWnMtALSsaEBaUBSstGFpWMTlo4pcUYWlY6EAUeWlhaMLSsKG8tHFOZaGWlY6G8tQ+Jr2B94fQ1Py1D4mOwPvD6GlJlJbJIFGBSwKOKdmVCIoRS4oBaVjoRFEVpyKEUWIbIostOZaOKdioay0MtORQy0WFDWWhlp3LRRRYUNRQinMtHlp2FDMUMtPZaKKLChrLQy07loZaLChrLQIp0rQiiwoay0MtOxQiix0NxQinctDLRY6G8tGFpeWjy0rHQjLQC05FAClYUIy0YWlBaMLRYxOWjilZaPLSsYgClZaUFpQFKyhsLRhacAo4pOQJDcVC4ovYH3h9DVjFQeKDsD7w+hqJS0VFbHgKOuDvdO7gAC2kDCJJLMDt8KiI57k0+vTszrZWPvmfpWL9Zxp02Z4M7agK5AdOkgzZObl+0GU+ZyyPakDp3rrYETpFzUefYo/9fG/Ie2zs6Fcva6b2dM9q4pgTlysPTUSP1FSR0vwuYr2wIJDZRDRyEGQT4geMVa9RB+QcGX9CK59emWEP8Y1j4B6nRuXvT9rpTg2/wDUK/eRx6yARFUuaH2GLLg0IqvHHcKf/Xt+rR9acXiNhyCuISOYVkbkTJ1kDTXwp+7H7FiyZRRSbdxSBDq3iCDPsaciqUkxUFFFFKoGnYUJIoqWZoqMh0JihFHFAGjIKCigaM0KMgoKKAFCjpZhQUUIoUc0ZjoEUKFHRmOgUYFAUKWQUHRgUAKMUsx4goxRUKWRVB0dFQpZBQoUVChU5DoM1B4n8A+8PoamzUPinwD7w+hpSloa7MtxXB2a46AgFGI7WafsmANiKQOCXIILITy1bT/T512PH+GXEuPiVIKr2Li/CUVVWXmdQIBPOJru+FcIw7WlfqwRdRGIJJynLMoTqu52PIV5fJjyTbg1+/jNIQcY1Jf8MZtcHucyk66gttv/AA0tuEMczBkA0mM0AtIWeQ2074rbrvCLPWJdVMrhpzJ2Z0JOYbGdu/XepNvh9pWZlRQXADQNGAndduZ5UlxfpdIwu1wZ3BAfNlGY5FLEKCAzGDoNRQXghyG4HJRWALi2SFMTDNmgaEd1bXY4Lat3OttDKYIKg9gyQdv3dhtp4VMtYVFzFUVc3xQBBO2o501x/oYowzC8GNwstsu5VS5AQFsqkAkDNr8Q0GutC3wV2ttdUOyIcrMFXsmJ7QzSB47VsTcCRbgu2T1bagrGZGBH8P7usHSNvWpNpQpMqAxjNHPxPfuapQ1sahFmF9SneT7CpOARFuJ2RqwXUk/H2Dpts1ab0h6OqyNdsSrAFiizlcDfKP3W8tD3c64e1iDmWW2Ycz3+dYSnjKmJqKKtsOqotzqkKNMHtGCJ0MnQ6Hz1iYMTcRdu2G6vKF0kZS4UjvXXb8o5VZYC+dVmTqCDJ07j4f8AW1XzYM3LMqCQR2G3IfYKT5jKTsY8q6VG45ISkuqOVGOuh0VtesyZW6xwpDkCdNZE6j/qU4niVxHKPKlTBXrHb27Q02Iq04a+eEO+YCPtg6b7E6KfveAqR0ltEIjjTXIx+8MyD/S9TPUck34HaaKhXum71YjOM0avDQuYQZntCI8xTWG4jcuOqCJYwJL6k7D4uZgetdBwsdY1q4ORZT5OjMvoCj+r1X8Tw1y3fuOFORHRmIHZUPDqDpp8QFZytbti8WQE4jcZHuckKAw7g9vPB370j+YUS8VdkZpeFyyOsfZpE78jA/mFX6Yfs44fYS4PBWzXQB5CB6VQYJs3WDNr1Tn+hkuH5Iazbp1b/o7A/EYVWLsA+aJuXB8Jg7UHvBUW4bkK+aCb1wTlMHVjSsaxWzhyG+IXT7XCv4VKVDct4NJ/zHdOfO8FM/1UKb6t/wBGmvoi38KVYiXJUwct65oRuPi5GR6U43D7mdE/ay4QqBeufvgFd203FRMbiesuuVb43cj+djH1rrsU+TGX72UhMPabLvGcILaAcuZPhFVGcndN/wBD4vwcv1VycivfMmBlvP2iTAjtc6dOBvh3ti5iZTPmi+xUBAcxktMdk/LvqV0PacR1h1FtGfXaTCL83n0qfdxK2sLfuH/MxLsATqcmcgDwmLjeQHhVxnNxu2L4vwUGHw1+5cCW7uKLtIEXp03JMnQCJnwoLbxDKzC/i8qAFmFxQAGIUT4k7Dz8a6boqRbsl93ulgG7ra6BV7pZWJPdHdo7x0C3g1sWFYy8sQGJfIBmdz+6pcqBJ5CNBpac6u2Oo/RyFq3iXkJiMWcqs5hwYVBJYk8hHrtuaaZcSwZv71i4WAx2UZtAOzAkx57mtDwWHtW7D2VYgMmV7m7uxHayzsIkKDprrOtJ47g0izhEPVoAbj5YZoAyiZ3Zi0AnTQn92Kr512xYx+jO8mJZWy4vEwIZjDmNQASQdNYFNZsUASMdej4SStwwTrAObQwD471rlng1prAsKCiHKXAgsxBDAFiJmAJ02IiKi8Q4Gt4paQrasWZLBQM5LAbamNmlm18DvSuf2GMTKS2MiBjbpAg69bpGg1BOlHhsfjbZJGKzE75zcYaiNmUwefpWvX+AWWtiyoyW8yuxU9tys6MxEgeO/IRvVRxbo615rdu2Fw+Hth5IOZ2Zio+GIJhPiZie0NDqA85/Y/biZ5h+P49M37e28/xgmNCNOwI3n0FRX4txGf8A5kx3Bj5/wCtRvdHMP1XVpK6hmuNBuMFBkZm0QbHYARtzrj+lr4e11duyIAVnZ9ZcMwUNmb41lW1GmulE+ScY2xe3E5m5xfiGmW64gR/mb6Aaz4AeO53JNBeNcQ2N27AjXrBMAQQYOs6anapGHd7jZUVmPco1HnEx51eYXgNxvjOT7IIZtNTtoNPE1EOfkl0iXCP2Qv8A41xukYZABG+ZiQN5IYQT3x6Uo9LcSVi9ZVhmkFDkO2g1nQdrx1HdrPfghJbIxiDlBjkskkx4E6CqHjVjqiqs8kgNoPFh+FVPl5I7a0NQj9mlPeXrLwJ2Y5gQAJE59ztrGsbVe8BuK1hQhXKpIAEDKA20DaBIjlFcP0mxAa27WLtpnuIA6M+mwzgMhMEnadKe6B43JadLyqzq5cZZzKG/dDgmfh5xvrrvw8XpsfUy5VLTXRu+ROCj5Roz6xHeD89flNOVztu6iOAlxlhh2GBykT3rIE95FWv9+QGGJQzHbEA+TbEetei0ZE2hSFOg1nTfv8dKXSAKmr1vMPEfqKeoqXQyJh7nLxrN+mfBhYu5kWEuAsoA0VhGZfDUyPveFaJiyEZd+2SBoT2oLakCBoDvUPjlhL2HZXMFRmBG8r3aHecu3Os5wyQ39mX4Zz1haIDFvOCZFaF0NcMlxDqM23KGVR/xNcdcsYdGGYkH7ZaPSSp+Rqw6IcYFtnORnV8pOU5igGYTB5doaaRWvCmoOLM6Vk/j3R57TvetyyOSzKPiQkySI3XX0+dL4knX4V35shfTk9s5398j+jiuvXFoVD5hlJidoPcwOx5EHaqfjHDMlm6cOks0tkEQCQASs6AaAx4ad1Jr40Ukcn0RugMqE6HMsnvPaX5gD1rsrGAVzdVh2bqBW9FyaeMRXA8Cx7u9t3YAdao1ZTlhlJkwsaMDB7+4zXadHOLJduOktOe5kJAAKq2XKpGjEZSfIg08aSX4EeisuYUouJVtW/uzI0TJZesCR5q9sCuL4bh2S6ue26q6XUllaO3ZuJz1Pxch+FaR0wtMll7lrR2CoJ2nMCCRz2j2rgLWKusoJys3Vk3HRCwXO4Dk810Q+QdSM0mM5cWTyDQ3xTDXDaw9tbblkttmEMMpe67wxI5KQY3qw4b2VwhZWHVPiS0qwymA9uZGzNlAPeai8VxbsrtauSjlz2VaVVSiWw7aESqGfvelHwW5ibud2CkkFVPZVSbatcgAtJPaUHfc6CNWuFdh5K7hnDrge1cZHCddbQlh9oFp0mANzXadKsUf7jAnt3mG07sXiPX5VUcExd644LoUQhmiJQlYUMrkSCc8QCQYOxXWfxvEzh1soy9a16VVmyDKUIzMx0gMBpvTjxYpqxUVnRRCtu6Z7bvatqDAOmYzHdLL7VH6Y3ZKW7Z7IlEETIQKls7+fvVda4iCTlV1A1IYEPNs5oA/jhpgkH2JF/hv27tbVJAXW8MrKrEbI3NgTyOhU7aTeDUaQidgkjLbXZEVf6QAPeJq2R8tq4xOwRR6uWI+VNpZVRlUQPx7z41WcR4va6vqVMv1qFhyCnsjXvkk1q60gqkWvBkL3F8O0fBR/wCfp3VFu3s125c/ed9D9hRlTyGUT5se+pVq71GEe8fiuEIvgCcpPhu39IqJw1Do7qd/hMqYB021GonyikntsEtHTJcFiwDGrGQDzZtdRAjTWPCqqxjygbQFmMkmYJknXXUazAik4rEO8ZjoNgNAPIVGIqUvssseH4lnuFrjTCMfAaqNBy3py9jRM7n5DwmoeGBXNI+JYHf8Snb0oMtNJD3Qi9iGbcwO4aCqLj3Rqzfvi5eUtkRECFiqdkZjIUy3aZ9zGtXRWdh7/kPzorzFmLHdiT7mabpior7GFS2oREVFGyoAq+wqThl1J7lb/V2P+dLKrEk+gpMjXUqNPM8/wFOxVQm5orHvAA9TM+yketZd0nC3r7t1jrlISANOyIOh+1mPrWkY66qKWMgKCxPgBP4GspxN0MM5YyxJJO5JkyfGsPUTqkFHQ2UZ/hUt5An6VYYfheIkFVyHvLZT8ta6C7isg7Chx9h1zf0n8DVLieM3EOhePtpbPpKETXNx+l/QbSOpwDg20U3VzhQGkypYCJnUa76gb11KG9lB7F1SPuk+olT8qyF+OMxBe1aYjmVOb3DTXTcG4p1iC4jZWmGCNEMORjlBB9a7cHRGSNFsHsjs5fs6aeGmlO1U8DxxuIQxl13JjUHY6D09PGraoaosFA0KFAHP9JsRcVbS2zBfEWF81D53G38K/o1W9LsTkwd0SQX6tARoe07E68tFNXPSThbYi2OrcpdtsLltgY7QBBBnSCCR4TWb8S4hduBkuu5g6qxOjLI1HfqaSW6BvRzvVDfn38/ferzopxh7F9AtoXJLdlBFwhl1C6wTpMHeIqluUXD8U1q6lxILI6MA0ZZVgYJXUDvrelWkZxNh/v8AYv2nuWjrK51IKurqQCHQ6gwwpvA8Ta3oe0vdzH3fypzB8S60ulzDPavKpzKwlX0JBS4ulwdiO8aaVWYhkmUBAjYmYPMTzFKFNUxy1s5bjWJTD4l0sdWisbRdXgKULJlZQREAqy94KtvNdT0Sw1sIbbNmuq63hOWVV8qZAUYjTqyCJ7jsRVN0ntdbhbltmKpAdyACxVCTGoO0E+lWnQXFWbltVJLXVYlXcAM69lCymBMZACAN1pTjRUXZedJHV7F9CJKBXyzGYIyXInxjL6+NY3xzj9wEuLSJn7EW2bLl/aMVygLvnTef8pa1Tj4LNdUEgkZQRuCVUSPLf0rGeNS9sZASwdGCx5jmPtUnGkhWWtjGXEV7ZLnMuRMkFCrsHdXYDVQFc89Y9JfDnYrKXDbe3nuEDZky20y6jclvYb1XY+wcjMbmW2g/akKWYB7ltEdYIOZXaeydQeckVHt43sIyKW7eVgpVoUHICjSA2YwZIHz0dNBZ23RC4Sj/ALRmAKwhki38Wq8u14fw+NF0suW+rAA1zrmXmYR5I/rX3HdQ6Hp2HaAMzARp+7M7feHvSel1y31QEAOH0OktIkkeEFR/KKb7Heigt43DpiLl0XLttkXOgcoAjF1EyFGZmysuog59ToK7zguCSzaVLebLq3aADdrXtAE9oCAdeVcdwPrL5C3Ldt7S5XNx0LPmtnIqBmMQFObTQaV3tuhiQWIdVU5zAIIkkKF7JbMSdgAprO+M8Uti7bNgBrSokQfiIuFy2bUmY3Op351oWMZcpR0zK4OgUuTBWFCqCSTJ9AeU1n/SG11mIORWBItqqMACDkQBQBtry8aSHK6L08SvY69YtqqrhbKrcdd2NxMwUZo5yPMZ/CulqHwnhy4e2EGpIGZu9gusdy6EgeJqaRUdFCGo7ZaYUbjU92oj319qJqNFJ/eCrzHMnSNOca+9FjH7KRJLAnnGsevpRuDyPn4iCI+YoYZV1yknaSdO/b2oPE+I9oP46UWUhrv8v+vxpm5TzEfr9eVNbn8hPyp2ICgxosfaPPx15RHtTRzQTpvqx9O6nb9rKssxJGg/AeQ+gqmxOW5owDAciAR7GiwZx/Sfpg3WXbFvJC5rectM6QxUDQaz31yF3F3DvlOvnWmYngeHufFaQ/r2qg4l0Pw8dkumuwMjY99ZShbtszaYxiHBO4I+6FPrFV2J4iiaDtHuH4mqnF8Rd9B2R3Dn5modVLm8RMHIm3+IXH5wO4afPc1cdDeL9ReCMexdhW7g09hvcwfBp5VzM0JnSslJ3YlpnoPhmN6u4r8h2X+6dz6aH0rtHmDG8GPwrH+jXFestqLjAugCP48g/r9Qa0vo7jM9vIT2khfNf3T7aeldMl5N4saTjL81U+Uj86dHHF5ofQg/WKhX7NpSwDkMsiCs6jlI+tQD+vWrUYslto6FOM2jvmXzWf8AbNcx044KGX+9WhOg6wDmI0cfj4QeRoOak2OMtaRgQrIAxIbugkgeG+njRLi1aBTvTMuumor2wd/lvUh6bJFKxUaR0X6Z3cQ62LttcxHZuocuui9pDMHXcH0FWPFOskG4oBj4gB2h3yNCdfpWZcKxQt3kuGIVwSTsAdCfQEnzArT+IYIoiuGlW2U/ukiSNNOXypKky3tFUSCSDqCoBHgS4Iq06IYxDmw3V5Xs3LjAqJTJeZ7gK/wTPwnw1OsUztqfIfVvzqx6MqP7znEyyqp1MdgXCDHf2iKqauNijpkzjV39sAVAIO8RmXKYJ7+6axw4K/cuCzh2brVeUBIWTbJbVjpAgtB07IrXekRYXe0ZEErrMAkaeGs1ld9urxpZmKquJJaSMuQXZbyGWeVTfxQP/RKsYVsLiP7vibatnRFNvNmRBcdHCAFtbajTQ8qHFMDiL2INvCWAGTKr4dRbSyUVMrzmI1JJBAOh7Q1AIq+JXQL9xk1XrHKOpklQ5yMQRvAB29KXg+JHrjcD5XOdmd4g5gZLCRJkz5xSTd2Va6O06M2Llm11d6c6O6NJkyoUb89E35030wxaLYAfTtKEYaHMxLEZuWiH5U10YcdQjAkgu7T4ksv1anOmFk3MPbVfibEqonbtW3ou2HjQjojgQllnBJF0llli5VMpyrJ+0zt/Ma661VRgrYRBbXRVUKPICBVyogU5OhwRB4rxJLOXrNFbVNJOZQwc9+gKjTm0VRdHrbX7z4lxoGJH325eSqfmKr+nONZsSlhNSiKMup/aXDMeBK9X/wBV1vCcILVtLe5A7R72OrH3+UVDH26JzfiPmY+hNA0G2PkfeNKI0rKEtTtnChu0Z2juG800asESFA8NfPc1LdDSGwgXYRTV7eO76/rT0p52jX2qCG0H62pJjYTml4ZJM923n+vwpsmaHEsSLVuJ1gkkd37xH0FVYih6Wcc6oKtsFnc5UAUsNNWYxyMQP+jVLheNTpcR0PeVbL7xp61QYzpJZu3C7OVJ0AKsIA2Ex+iTS7HErLGBcX+oD5UpRbdpkOTs64XJ1BqNj37PqPoaqsNiyPgOnoaLG418o238e49xo2FnJNw5jy1/lA+RqFfw7p8SkePL3rpg2lM3WBrzI+od7Rg4I5YmnsGJdfM/IE1aXuHo+oBU+G3tUF8G9tg5gqCJYcgdJI9a7OPkjJoVHS9Hrea+pP7oZv8ASR+Nab0c4hkdSToOy3ih5+hg+Q8aybAYxrFwXMuYCQVmMwPKYPOKmYrpVebRAlsfZXM39Tz8gK721WxxdG7Yx3DEC5ajkrwCNOelUVxYJG8aaUno/dusMNbvZLjNYRmYqc3Z7JlgQCdCdqm8Ww+RiAIUgEflUwdOi5FU7VU8dxISw7eAH9TBfxqxumua6Zsy2F0MM4BPLRWMe8e1dD6MTmLmLXxpg4pfGoTNSSaxoeZZDFL3/Kte6N40YrhoO7INZ3lCQxPicrHyIrDc9aR/ZFxIC5dwzHRxnA8wFcn2tgfeNKS1aLhK3RZ4nQ+h+R/7qb0Vuf4lR4H/AGsPxpjidko5U/ulh7ED8KT0Vf8Axi/db6gfjSb+JdbLPpNYy3Sf4wG15GSCPkPese4zfV8RdMH/ADH1B3hiJj0rZ+mjQU8QR9PzrBMTdzMzfxMT7maIO4kTdMeuFZ0bXxH5U20kxM/rxqMzUFegzs0Xolc/wwX+F2n+sP8AQ1c8Sjq7ZP7uIJHn1Dj/AJGuV6GXZtOv2z/qQD/ifeunx7fsl/8AvH/9f/dLybx6J+A1E+K/7hVyomqjhQlB5j/cKV0nxRt4S8w+Ioba8u1c7Eg94BZv5amTtmkdIza9xjrMYL+wN9XBP8AcZR6IAPStXQ1iDWHA29tfpWy4C/nto/8AGit/UoP40T/CINtsnq1NodAO4R7aUWakK247ifn2v+VSaknDLLD39qnNUbALoT36en6+lHjL+RfE6D8T6fiKh7ZS6GcRck6bDT86i59x3E/PtfjSOsqRg8GbgZgwEETpOsefcBVdCew8PABuNoqj9frxFcl0vxDF7TAwj2gco2zBmDT37DehieksO9q6jZEdlGQg/CxGqtEnSZn0qv49jrV4Wlts0Ir6kFT22zR36eGlNESeqOYxtsZjpodY896gvhbZ3VfYD6VPxvxROyiZ3nf8qixrIrz5txk6Zi2RBgUUgqCIPeYPn4VaXeJORqFO3f3edRWNNu1Ncsr7EmyxczSG09qM0lyYrkQwetEyggg6g6H1pBPypS67VfQEXDXMrdU51/cb+JeQ8xUjEYYuNN4MfkaRiLSuuVh4g8we8UVjHtbOW7qNluAT/UOR8a9Hi5slvsFTN44CqtcRlMqtlCrcm0IaJ5S/yqX0lxVm3bzXXVSuoB1YjmAo1PtyrJ+Dcbu2v8u4QrLHZIiCQeydY1G4ijx+JLgyZnckyT4k7mtstmlaF8V6ZNquHt5ftvBbzVB2R6lq5HF4q5cbPcdnbvYkx4DuHgKsnQedRnwobbStfcb7MnAriaQTUq/hWXxHhURlPjTUjNoBerbotxHqMXZuTADgNrplfsy3eFJDfyCqImimnYJ07N+6SJ2w4GjoGHqBp56fOqfo6YxieOnuy0XRXit3iGFXNbXNadreYNJc9WrliDAWc23hT/B8N/iUYcmHsvaPyBqF1R0Fj/aJcyWlfuW6f6Qp/CsEZq33p1hRfwyy2QMjksROUMqkkiRsJ515/YUo9GXJ2Amkh6Imip2RR1vQi727g7wh9i4P1Fdjij+wSf8A6mvn1Yri+gmFZne4GWFXKy65u0QVYaRHZYelaEOGs9pVbSXzqRBlSCB9D7UmzaH+SbwxIRfMfKT+Fcl/ahxCBZsA82ut380t/wD9PYV2+Fw8WwZ0UZj4j4dPVh7VknSfFNisQ11QQpCqitGYKqgQYkanMd/3qiL3ZpPUaKi1i2HOfOtU6KYvrMJab7JX+hmT/jWTNbI3EV1vRbpUbOWzfJa1sr7sngebJ8x4jZyaMoOns0XPSVVpMKxBgyATrEEekD3FNBwyh1YMrCQwMgg7EEb1Z8FuDtTyI/1Az/sFS9I6EN8V4gmDsi46uwlUhApbMczE9pgI17646701t3Lh6yzcRNkcQ5AjUui7az8OblXS/wBoQ/wn/wCRT8jWXmpjrYTfg0LDYq3cXPauK68yhmPBhup8DrV30euauveFPsSPxFZCkqwdCVcbOpytHdI3HgdKvcN0nxSpCsqvt1gUZipEEFWlZPeAPKqbTRKZH6Q24xV8QR+1c+jMWHoQQaq7j5RJ229TsB40jF4kIVLsqyTE6TzJifntrUfEW7jHPoy65cuwGnudN6icqVkyfkZa4TJPOklhp+FFnpJI8u6P1pXDV7ZkxebxqPdb60tT+t/pRXNR61UVTJLBTSVFImPGj6yRsBWFFWETGlEXpOvdSFk/CJ8T8Poefpp41pHjcugHGO8nT8POkrazcuz3sNP6Tv8AL1qRaw3NjJ8dh5Dl571II/W9dUOBR2x0JwGGS2IWddTqd/oPSp7XJEVETxp7N3VuWIdJpAAG9OHvptyKaATcNRrhml3BpvUcAiqRDGb2GB1Gh+VQHUgwatXM03cTMNpqlITiaR/Yzcm1cXuxA/1Ydv8A211GDsZZbmEc+pQgfWuD/s94zh8EhFw3C73FdoUFVCq6CDMnsuCdJ3EHSe0xPSfBG5KXpDhVIyOMsvbzFsyiBlk+9D7Lj0Pf2k4lUwXVxLXCLa94WO2fKBl/mrE2wa7R6zXe/wBoPGUxF+LbhkRAqsplSW7TMpHmB/LXFuwHPWs7G0mVN7Bty1+tRGWrwvFR3tht4Py+YoyM3An9BMYLeKCH4bisnhmHaUn0DD+atmwFubSjuVx/Tccj5OKwSzae263LfxIysBMaqQw19K3rgGMthLed1UPmyh2VSy3FtFCoJ7UkDbvqk7RcNDmJ7OHvHuRvkQ34VijyDW0cVxeGth7N2+irdhQ2YSFYFWJOwjTfwrGsQkMVJDZSRmUypgxKnmDuKmtFy2IiaQ+HU/8AVKBHcaBB76hklnwLi9zCHKJe0TLIdCJ3ZCdAecbHwOtaXwTG2iOuLqLRGrMQqg5lUqxOzAMdN6yNN4qUgKfFC/eIUnyDQT6VSlrY0aB024rh3smwlzOfiDIFdZUjKrNmG4nUTEDSs7YxT1zFLHM+mUf6oPsDUB8UWH8P3dY8yR9AKTY3IkkgCW0HInn5cyfKkXbrAaAjxO/oPz9qjJMzzOk8/Ik604jEGlZJGxGHFwEss/7to3qGuFu29bLmN8p238dJ9qtoB2EUDHP1/P5UKwK1eKITlv2yrfxD6xv9akrhQwzW3Dg+Xt3T7Uu7YVtGg+BE/wDiq5+GMpz2XKnukj2P50OEZCcUyQwgwQQR+tjTV1vTWiTjDr2L9vN4wJ8+4nyinnaw4lG5/C2499fr51l7TT0Q4tD5M0g3ADlAzN3bADvJ/KaFCsOKKb2MWtotqxnbs7KO7Tn6/KpIWhQrvSSWgQ5m0oB/ShQpli0NKBijoVICc3fTdxooUKaJYyHmkORtQoUxDTGPeimhQoAesXo5azvUoYid6FCkxoWzg70wyDuFHQqSiI6iSKSAfGPE0KFBIRdZp6xiE2BEnfQ/lQoUFD/98G30HpTb4xOUnTnI/A0KFMY0uMk/CI85+UCjbEn7PhA19Q2YUKFRbEIGJJ0zN3QCVHjosCjCZT3eQH4UKFJAAxRZgd/pQoVQCx4GiEUKFABO8bfrxp+3c9f/ADQoUABVkkeXz0ow369KKhTQDV22raEDXvAqqxHChupjXbcenOhQprs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70" name="AutoShape 6" descr="Відкриття арт-об&amp;#39;єкту “Серце України” на Черкащині: як це було (ФОТО,  ВІДЕО) | Про все - Черкаські новини. Життя міста Черкаси та Черкаської  області"/>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72" name="AutoShape 8" descr="Відкриття арт-об&amp;#39;єкту “Серце України” на Черкащині: як це було (ФОТО,  ВІДЕО) | Про все - Черкаські новини. Життя міста Черкаси та Черкаської  області"/>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74" name="AutoShape 10" descr="data:image/jpeg;base64,/9j/4AAQSkZJRgABAQAAAQABAAD/2wCEAAoHCBYWFRgWFhYZGBgaGBoZHBocGBkcHBgZGBgcGhkYGBwcIS4lHB4rIRoYJjgmKy8xNTU1GiQ7QDs0Py40NTEBDAwMEA8QHhISHzQrJCs0NDQ0NDQ0NDQ0NDQ0NDQ0NDQ0NDQ0NDQ0NDQ0NDQ0NDQ0NDQ0NDQ0NDQ0NDQ0NDQ0NP/AABEIAKgBLAMBIgACEQEDEQH/xAAcAAABBQEBAQAAAAAAAAAAAAAEAAECAwUGBwj/xABGEAACAQEFBAYIAwUHAwUBAAABAhEAAwQSITEFQVFhEyJxgZGhBjJCUrHB0fAUkuEVFlOC8SNDYnOistIHJGM0cpOjwjP/xAAZAQADAQEBAAAAAAAAAAAAAAAAAQIDBAX/xAAkEQACAgEFAQEAAwEBAAAAAAAAAQIREgMhMUFRE2EikfAyof/aAAwDAQACEQMRAD8A7SlXPj0oTgPzH/jU29I0ABw5Hg0nwia3yRz2b00gKwD6TL7jHx/4037zr7jeP6UsgOhAp65tvSpB7B/MtR/e1Pc/1rRYHT0q5ZvS9B7B7nU/CkvpinuH8w+lO0B1NPNcm3pkn8M/mH0qP75r/DP5x9KLQHWzSmuR/fNf4Z/OPpSHpov8I/nH0otBZ1xNKuT/AHzT+GfzD6U49Mk/ht+YUWgs6ulXLL6WqdLJj2MKIPpG0A9A+c8N1LJejOhpVz37xt/Afyp/3iP8B/KllH0DoKU1z59If/DaeApj6R/+F/AU8o+gdDNMTWAvpGIno2HaQDTn0gXekdroD4E0ZIRvU1c8fSmzG7/Wp+FFLtifY1/xp9aMkFGvNImsk7X/AMA73H0oe19IFXUJ/wDIvwinlH0dG6TTVzp9J13JPY/6Uh6TD+GfzD6UWKzoqVYf7fyysm72UUx28w/uT+cfSi0M3KasRNvN/BP51qD+kca2L92fwoyQG9Srmz6WJnNm4j74U1n6WIxgI/8ATtFOwOlqJrnz6Up7j/lpv3qT3LT8tK0G50FKuePpVZ+4/wCWm/epP4b+FO0Bhm9WOKFu+JI1wtM9hHzqT3uyw9W6sTuBs8uUmpXm+BFxHPlvNSS9qQDi1EivKzdXv/Z07fn9ELK9JIm6AD/LzAjmsa1XebVywwXZFA42aEt5CKKNqOI8RUTeF1xDxFL6bhsU2Vva77tZkcMCCO+afprWf/T2Uf8AsT/lUnvijPED2Z/CoHaCcT2xTzk+hbek7W1tiQVskWAcosyCSde7KrGtrxqLOxGmUDvz+9KoO0kglSWjcAaaz2mGEhWOcZCY7aM5eBt6PYpeQzMSklYg6DLJgAsA/Wi1tLeACLHtwmT5RQT7RbQJnOmpy1yFOL8+U2bRyBnwihzk+hppBDpbE+vZjsRT/wDmqjc7QmTaJv8A7sb+VW2d4Lew/epHxpna09myJ7WUb9NdaS1JBSYLaXDOGtlH8ij50O9zRf72c4MJp2nFWnaXRn1QA833cOrVB2OT7SjvY1UdV9slw/AUXSygf2pP8g+tW2tkmBJdyAzgHLgh0qz9i/41ETEKTVi7H6ijHoz6JkcSp/i5VX0XosX4DGyswJFq/dlPaYqhnUxnaHniBgitH9mje5PYoHdqamNmp7z/AOn6VP1RTg/DLfBOeM565cdSatsVu51Lb9WMZcxGtaCbOswZ635voKuWwQbj+ZvkaHrIFBmVNgNLInvc/OmW2WINguLiUyMb862Qijd5sfnUHskOqA+NH2X6PBmLZ2x/hWZ/kTPwFG2e2EAhkCxuAEZcBuotbsgzCJ+UVC2NkmbLZr2ok8OHOh6qYKLXYMNuWW9fIUzbYuzesokcVk1baXuwQBupB0wqp8gMqEf0gQGAh5eqPhQp3wmHHLQ52ldgcrNcswQoHhV42pZE+oTzwz+tZ7+kb6BQp8cqq/b9qd4ns41Vy/f7JuPv/hqWu0bI6o53eqaim0UGiWk6wATWU+2baPXjsAz56a0M97tGHrtr7xppv/MWS/yN1tsGYFm8ROn6U424m8OMuA14VzLOxzJJPfU0sWPLLfkKp0LJm7bbdg9UtpmDAFV/t5z7WEchPdmazVuYPrWgHYCfjFG2GzrL32bvAHkJ86lzSBNslabfeZXSNJ151Bts2rRhmeUmjkutkuiL3ifjRC2ijSBUvWXSLUX6A2V+vO5CZ4qR4aVd+LvPuL9/zUT0o4im6YcR41D1vweH6YwDtojnmQfnU02dancR2sI+dbwel0lZ/SuEHzXpiDZFsdXUd5PyFXpsVvatO7D9TWp0lLpKT1GPBAS7GTe7nvA+VWpsqzXie1m+tX4qfFSzkVjFdEjYIRBUEDiAfjVioo0UDsAFVYqaaWbHsX4xSNpVM0hRkFl/SU3SVVSpWOyzHTYqrLgCSQAK5y97adpCnCJ1GvjVRi5cESlXJ0j26jVgO0gVRb7VRUGZPXdchvVUJ/3CuNtnLSZymT286MtXm7of/PbD/wCu7/Sto6PrIeo+joBtezMdYjmQcu2pLtOyM9fTkc+zjXHraZwaUmMjT+KF9GdQ+3Eg4QzZxuHfVb7cAGSb/e/SubszinPM09nnvp/GKFnI1Lztl20OEHcNQO2gjfXaVZ2I7TVgupZYCMTxCnumrU2RatHVAyOrAdmknypxUUOpMFtXcHNjnoZOYNRFqWEE6aGtdNhkxjcZaQDl3miLPYdkpkyf5iB3gU7iNacmc3jGHPjFTWzkb98ZGuqsrnZIIVF+PmaTWFmfYB7qHNdDej+nMGyY7t1WLd8hmNOE+c1vtdEPsAd5+VQa52Q1HmfrUubI+bMUWa8zVq3cnRT5/OtA9Emh8GJNUtehuxd5o/kwWlLsrS6NyFXLc13knyocXthv8acXxuXhSxmaLSS6DVsVGgHxqyaA/HNwFN+OPAUsJdlqNdGhipsVArtDitHWG1bJdbNie0Gp+b8KSLrG7O/qg9ugowbKbewns/Wqk9IU9xx2QfnU/wBtJwbwX60OFA3Fcsp6QVIOKoWyfio7AT8hUuiO9j3LHzrnco+kF3SUukoc2B94+VI3XiZ7T9KWUfRbhHSDiKmGoI3VRqB5/M0vww1A8z9fuaMoi3DC431HpBxqhgAPaHeagqOfVn+Ypn86aWXAWwwWlSDUKLm+pK+dW2d2c7gOcz5VXzl4H8vC2aWMcapawbfiPcAPnT4APZ+fxo+cuykn2C7XtwLNxmSRGW6eNcfizrvi3EfffTEjhW+m1BClDLs5O72LQDgc9gJB8q0hsx2uyqRmLa0bPKAyWYk/lNbeu+iAv9lr/eceK1edgtNLk5Wz9H39pl7pPyo2x2EgMsWby+FajGPuKRJ+/wBalzbLUYoEs9lWQ0QT3/WiEuyJ6qKvYoHnTmd9MFFTkx2lwiw2wqBtjuql7VRv++6hnvkaAnyoUWxXJhhc7zUS3Os1r0x5UO9oSczNWtN9jp9mq96Qbx8aHe/8BQE0xrRacQoIe9sd4FUO5OpmoxSwwKpRSHQ0UzCkDSJqrAg1NNTqM0ARmkDU1Wd1WLYga51MppckSnGPLK1BNXJZ8amDTE1lLUb4OeWs3stiQypTUZpVm9+TFtnQdJwI8/n30+I/Z5UlReI+/seNQYqMgfP7+xXnbHdbHkn+lTSzO6ogfY7+FKDzoAsM6ZGmKcqr63Hdv18KaWophZY06VFny3/fZTB4nI+NJbQHlnGelNJhYgecfe6mFq2XW3HWN05nLOcvuamXy3UC+R1G8zJ3zviN/lWkW/RNtBi2j+95CrbK8nEA2c6UOkkc/iagxg57ju17quGpJS5JyZp2uEZn4UO1snPwNTtTKT2GgukHCurUm09kLUm4vYKlD7X33iiMANkesD/aDgfYOXlWd0nKjEg2J/zF/wBj1EdTm0Jaz7K2sDy+FMyNoAD/ADfpVZQbvjThm940LVj4UtVeA9qlruAHZFB2tjabw3ga1RavxB7hUlvL7wPP61a1YFLViYTKRVcmuiN6G9J7/wBKY2qHVI/lBrRasPSlqR9OcNNXQmxsDuA/MKrOzrJtG/1D51amhqSfZgika3DsddzeVVPsZtxU+I+VFlGMTTRWo2ynG4eI+dUPs5x7J+Pwp2AEKY1c93caq3gfpUFAGvnl8aUpJESmokQs6CrBZ8aS2nCnLzWUpyfBzS1ZPjYcUxNMTSmszIVKaakaYh5pppjTTQB0UffdVeHPL7zqpLSdCdeBHxp7S3wiSdPnXFi0zruy2ef3ypF+FUJelJgEaDfnVmKR/Q03EZJiN+vf41JXHL51Vj/TdH61BgDu++zfRQmwjpAf668aliH3y7PvOhQNI5d+nDnTwQDnJj7HnRihZFz2gOhB1nd3ffzqtW60khQBviAN/wAsuVVHcM/jmNB2/Q06E7ss94ynLMR9KpRoG7DV018CPh3+VU2wG47zn97qezcnfl8uyq37PhHdPfUpOx7UaF1YFfKs+2MSfdJBHL9NaN2LZFsfWUQRkTGs6ZVHatmV62XAxBrsxyihyjnH9AzRyD/tnPC2TzS0rKu9pqnu6c1On07q1LA/9taf5ln/ALXrOPLX4zkXNGezkU3SmrJFKBUWgsiHp8dSCiolBRaBMfHTi0qIshxqJQ7s6ToLZcCp3UxUVUQeFRLUgsvwcDFSV3Htnx+tDBzThzxqlKS4KyCunf3p7QKdb2+9QfH60Ozmq+lPGmtSS7KWpJdhxvvFfP8ASofikOs+ANCG2pBxVrWl2UtZrkJNtYHIgd6/pUWu9gdy9xj4VSAKkUFV9l2ivrF8oi2zbM6Fh3z8ag2yeDnvAP0qXR86Zg241S1IMMtN9FZ2Q/vjwI+dVtsu0G5T2MfmKJS1cDU/Gpfim+xTyg+wx02Zr3O0HsE9hU/OoGxb3H/IfpWr+KbgDVn40e6fEU6j6Hyj6DreRodYniOcT3edAXu1kycst4HHKsq7XszMxEyZ4TNGNaz1oDTkI9nt51n8cWOLGs2AOMRlmMzrB4/YrduDi0sy43YZGW8we3ce+ucZwThK89MlGRMnwPhRYvRUSu86aCBVShaE2a1pbgakA8IocX5TqBHOPL6VmvJGInXnVTWgHHtFQtFCs31tAcwD4AfP7mn6Tv5eEb8vDfQtzvgZQBqBJyjIfHzohmB137t+ehHiNaycadNARLGRuE7tBwmc5yqWGM5MnlwJj7NLIxIEanIdnidf61EQoAkT4x9flQOiyy7YjPd2eOlJn0zJ+Pd98OFUBpjDPMx9x997lAuZYr4fYNNQtgvEFXV4cxv17t9aNrdWdSqzMTl8qzjhDs+pZiSct5O4ZDsFS/EHcSK2i8VRrCTS4My8WTJDzIXJss8PteGvdW3dn/7e0HF7Mz3P9aBt2LD1h30X6L2INjeLK1cKoKBHJjCAjspngCB4EVp/GnJ9LciUb4BCvbSihWvGHqs8mM4IzymRGREEEHfIq+xYEBlY58vvOsHpVuRLRt7E86nZPmZzybjrBg5c6re04E9mEVQbdwQAFiGiRwBI30KH6J6NLkIDcakrig0tj7Q8J+FXBxx8Qal6bIelLoIx0xaqMS8an31DT8IcZLlDxUcI4UqU0hEopsApB6XSCmJsi6VCKmWFMAONMNypmpgx40QVmolKB2V4jxp8ZG+pYaZlo2BMdbU0/TVSLM8adQd9FIZb0gNRxLwqsjlTU6Dc4+1ZlJ51o3R2KS27IcyZz+FTWxViDrhkaZEwJBmihbZFSuURlurtlJPajaNdlaAwMU785Omuu6pWoBIJgHmfiIqqzXPFiIzOueRUggjjJmiLPZRfCzMMERlqTxIqG4rlg9wMWoOQM9xFISBP32VuWezbMLAEZySe3jTJsmyOYfEI0kd5+FS9aC9E3XIBcHMnqtoPjrWktqZ6qnvEa/pUmazTIQPvjSa1Gs1m5RlLgIyTdCVWOpC9gk6Z61MBRzPPOmu9mzuqD2mA7JMSa1do7CewEuVMxGAkmfaBJAykjPlWq01TaR0OMVyZmMnIeA+lJ0OYBXTjpI5feVO5IAyCZkmDmxzEzwj50ysN1ZynjwQ9THZE3AmWbech28qdyBos5A58xMd0+VLATESZ0AGv1rXuWwHIBc4BhGQgtkAM+HnUpyk9hfRvhGKHPZWpsnZ1veMSWaBlJXESBhxLmssRqJJjtrbTZdkgkIDAklgT8chXWehW0LO2uwazK5O6sARIIaRijQ4Sp7IraGjLlsiny2cdZ+g7gWbOQA8qwiCjOnUxDeMfUMciNchdq+jjWVq6IBgmVJOZUiRPMZjnFeieke0rOxsnLMMWBnVJAZmXNcIOpxAV5/6TbbtLxaL+GJwBEUvhg4i51nT1lHjwrb4p7DrsqtNinqkBBPSGOeDGoGWcT/pqVjscFLVzgizeNcgBZ2hg5b26PLtoP8U5a6gs/UIS0wkEuXTpMIK5CUAGfqkUOr2jXa9IpY9O6OjYgAhK9K+LL3SJA3zxo+CA6RfQ9W/DrJBcKzkblCs9oRxnHZoMvZ51Vb+hNqFYoQ2HQal2wEsF4APCCdYJyAou6elKreEd1KhLqUIZTItGZHhQs9UhVzPujSui2bt6xtAqo4LizRsMy0upYkje0KcuMg60fGIUjy3alwtLBsFqmE7uBjgd+7xHGgCRXsvpRap0Ki0CyzCA2e7rZfetcDerhdn0GE/4AR5RHlWMtFr/AJYsZdM5YngT8an0zDIgGjLzsd1JKyy81IPhnNA2hWTnv3DnzrNxa5Qrl2TF4WYORqwZ1Siq3HhnETwPCqXldJHLdRjF8jUYveSoP6Boyg99QVB7Rw91DWN8Y9XFhPAgeRoh7YEDEzE8SZ+NNwS3Rp8opZR3GPI03SVHBnrFOUP6isXucr34RIPUSwpiM6UHhRQYvwkHqZqhjOtLERvpNCLGppPCoq5puk5UJDsybO8SIUH5a5VB2Osnt3HjWudmIohZHHie/dVF4CCEjnCnU7p+FdCmm9jTkynJ7ZMc6Put+FmBizBJGmhA8/6UFeRJJMAZ/cCp361xWzHCsdIQFVYXqnCIHOJPMmtlBSW40at4vYKDDkWE58DQItd4nlGVUWzMd2fw79KtvCjCCInKc/H77OdZKCSJEHk9m/41LpROUjs/WqVIjTPjURkaeKEbdwveATOZIzEyI3Hy8K2DfHtMONy2pzzia5Owfv7probjYWjoGRWzjl8e6o/kn3RrGbfJRbviYk6DID5+VJBnnRrbMeGJKKFzaW9XLFnE7s++s97exU//AN8R4IhbfHrEgRUuEpO6E7bs6jYlgAuPechyAyIHeD5VtY6424bYKgIkAE5NaEwJz6yjDAnmda2dn2nTzF5krGKzRMJU6HGo6656NOHKcVdkINKjW0Vek98KIoxYQzEEzEwJw9+fhQvoTtVLqbdixCMLNwqqWllZlbDHFGz7BWwdjI6N1i4KnrSrjPKQ0HQ88qyb76OhEm7hmOchnUg8DBAHHRl76Ev5XZLjbs9Kvt0s7wjqyK5KYkaJMMJUg6jrYsp3Vzu0NjXdFsms2dLO0tejyckL+JVQriZzEKo4F92Zrkbl6XXuwdi4lsISHJYIFOWCSAD3Gq7/AOkz2l1sbAJhaytFcvjBLYCSgggQBI4+qKtSVgXbZuC2d4Muxc2XT4JjrpixnIQuSMAAN3AU2x7p/aOiu6gYSSrYSol88Q3hUUzxaN1La+2LO8X1LRkdbuqunqp0mG0s2R9GIObZA6Z8SKD2Vtg2bW7shV2snWyKKnryeje1BaCc8zy0p/SPqJ29D9iFLzeEQqFxhbRgDkqqh6RBvMsEgzoxr1PZmzrKyA6OzRCQJIUAnhJ1NeJbI2ja2duLZULuCxPV6pLghsWEjXEdOVbt+2zfbxjWGVHIJRYhYIIAdiSuYnIipnJJWO9gv/qJtTHeVVHMWSYTBIhy7YwRv0TwFN6PXlns5bUMRMASMju7Y7qz7n6PM2do0DXCuZPa39a6Szu6ooVRhAyAFYxcpSyfBMVJu+iRWub9JtnrHSKIMgNznRu3d31rbW2j0KqYDMToTGQ1M+HjXI7Z9JxaAIEhQZJxTJ3AZaVc4tx4Lk1VF2zNiW9t1rFC4BwtmonKY6xE5VbtPY94skBtLJ1VSFxFcs9AWEidBXovoHcVFzsnVvXDOcveOEb+CitjaFkos2W0AdH6sRriAABO7TXs3xUrRuP6Sm1Gjwy0UMM8iNCNQaFd9WG4we3iOVH3pAruo0V2UcwGIFZ8ZOeYHfWUHvQact6C7vbE/wBavDmg7EQAY+zRYZSRApyijWUFyh+lMcqWMnjVjAKZg+Iql3XcCDWbiyHFpclioTUug50H0x41S94caGqUU+gWL5RpdCONMQoyzrGtLw3vGe2qvxT+8fGtPmn0XUPDTs3Z59UuCxaHTdGgMfTMVC7wyO7Oq4VbInrFgJVYByk5SfA1z731mwoBIACgAEyAzMJjNs3bxrY2fcXdwXCIPWkhjmuixnAM56jKtflFO2Zximydtc3lSqLLIHwnQBhkDPw5VtLcXKK9tgAYAC0y9fo1LAEamWJ7BQ6bOtSuEBrTCWIwJjhWOkrmRkMj5ULeLbGFGIkLEKSYUhESVGknCT31DlVqhSi4vghf7JEBwsGz5yBGvxoJ1XAWnPmYy+ulFQp6s56xvAyz5a1C1uqIpb2ieZ1rNSS2Zn2Cbh2CpFjynjVwswQSWCgRJYxrw3nuqu1sg6oLIMOqcbNIBOIwVnPTlwrRLa2TfRBba0OSZADgOOonWjulvCQjWjqCqsBjjJ1DqerxUg99PdrHCoWrLW6q2eh4/WlHXXD4NIyS5B7zYKYMsxJOLFBkgwIgz6oWZjPlV1wu9o2IWaY5UqRgBC4+oGn2GxEQ0iDFOUwOruuJMYYriwl1xSUB3SJEjStPZe0BYojovWZmDmD1lEYQrTulwQBuHdq5JK+jVNcl2z9gs9m3So6EkOjaOFUkZqSYXSQfHKg71e2QFOqTiP8AaKoVoxBlwmJWCvHjRO1NtubV3QwLRMMYRmrAEgjQ5znrlWEpJOem/srOWq5bIiUt6QYL0YcoXRzhxsjEK4IzxoDnm05DUTVNne3QFBauAQMgxw8onTdSv9ohbqZLlymBr2mgwmLwG7730NuqsnJjOzH2p7daO2btLoycSI+kBlBwmZkGNdaz/VIykcCfLKmRcUlTlodcjU8biTo6Jds4iQLsjEZmFB6sjdHd3101wuyMmI2KIxLDDhWQFdlEwOAFef2LMCcyI56GfhrV73y0Uk42kZTiOY4TrFK4+FZx8PR3uyYYwgDkAPhWa69E2IGVBBIJ1E5g9vGuTa9Oxgu56obN2OR3xNVMTO4mJzzp/ZLZIf1Xh2b7Xs1IcuBk0JHvCBlmSVOYOmQoF/SWAYSc8iTE6ajdXM4iFjVTmBwjKRwNDuThZhHVAJxEDIsFET62ZAgSRrpT+je0RKe4Tt6+PbgSwBGkZADh/WuZtCVMHOK11vW/BIyjIwN0yciCR51RebQWi5gAxkdPZxQfHzq4ZL/opq9z2X/pRfntLguOIs7RrNIEdRUQjFxMs2fZXZWmh7DXCf8ASe0RLiELrjNq7FZz62EL8O+K7W/XgJZu5mFRmMCT1QTkN55VuI+fbV2d2jeSTyBOp8aheWAARc95Pjlz1o03YTCyQRAnJiI1Ybjy3URZ3ADSOe7zrlUadmsI0BC1kAbopB40Bom3upAkIT3iKhd7woIVkKnidJoaTLaT2ZDEzZQ3hVDWZBmD51rgg/WmezHbRQUZWIdnfVdsVjXPlWlbXBCJxDs0ND/ggOYp7CaM0qpqBshxrUFzTmKX7N507/SHFjJZYBIUED2lhgBrmRmO+KKsb0uhB7Qflv8AKlSq5FIJsmzlHz7cLfTwNWragSHskfFriQBu0MACDnrSpVKKYNd9mWBJPSOj5AFlV1jg8Rv3xlwoW83cgvhKWqIxVnQgrIYiQZ6wyBBGUMOylSoxT5M5RRYburskIEYIqx6rMW6yOwc6tOo3VXbALIZgCsyBLERBJIQEjJhnzpUqz+dvdmbirJ2F6RAeorsHUgsDkE1GRhlJG8GZPI0SxNs6ixVVZ2wgLBOQABEyFGumeRknKlSrdQiWooAvl1i0dCwcq7LiMgthMTDZg8jmO6gby7LkxwoGyIkmJkxzkk99KlQ4qglwXMBlBkbjMzVNpaBSFMZ6gzoRuI799KlXNBXJmCKTAGXKO6r7K2AaGzXPQ67p5xkY+FKlVDRTaNIyk6DieFEWaMI3ERwz7TxzpUqmRLIueB5Hxy+f2KZ1A++4UqVIRGzY4oaYw9UjLmVPLOiUkgncJ3HiBHx8KVKhjJPagCRyg7pIkADfkKZrQMpMJkQsZScYYyBw6pntFKlRFbFR4ZnW9kV09WdDOWunLOak6BowKRmc98RC+XPU0qVdMeDSPAVc8aRDFBKtkYOJCMLAjeIBBrXvHpJeWRka2d0YFWRmxKykQQ2KZFKlVIpgAvhyyGQjIAeMa1Z+OJ1NKlSaRSbEb7GpkVXaXlz6sAZ7uFKlUT2qhSkwSzvpzLZx3HxFGXS9MVxaCYEwZ4xvjn+sKlRNUTky28XrlnQlhbk6nup6VQuDTJsPsVnWrzYncTHb+lPSqWaY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1276" name="Picture 12" descr="https://companion.ua/wp-content/uploads/2021/08/1fbee613af9417b95c1ffa8c035a45f4.jpg"/>
          <p:cNvPicPr>
            <a:picLocks noChangeAspect="1" noChangeArrowheads="1"/>
          </p:cNvPicPr>
          <p:nvPr/>
        </p:nvPicPr>
        <p:blipFill>
          <a:blip r:embed="rId2" cstate="print"/>
          <a:srcRect/>
          <a:stretch>
            <a:fillRect/>
          </a:stretch>
        </p:blipFill>
        <p:spPr bwMode="auto">
          <a:xfrm>
            <a:off x="1736725" y="1849437"/>
            <a:ext cx="8096250" cy="4552951"/>
          </a:xfrm>
          <a:prstGeom prst="rect">
            <a:avLst/>
          </a:prstGeom>
          <a:noFill/>
        </p:spPr>
      </p:pic>
    </p:spTree>
    <p:extLst>
      <p:ext uri="{BB962C8B-B14F-4D97-AF65-F5344CB8AC3E}">
        <p14:creationId xmlns:p14="http://schemas.microsoft.com/office/powerpoint/2010/main" xmlns="" val="39074130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11276"/>
                                        </p:tgtEl>
                                        <p:attrNameLst>
                                          <p:attrName>style.visibility</p:attrName>
                                        </p:attrNameLst>
                                      </p:cBhvr>
                                      <p:to>
                                        <p:strVal val="visible"/>
                                      </p:to>
                                    </p:set>
                                    <p:anim calcmode="lin" valueType="num">
                                      <p:cBhvr additive="base">
                                        <p:cTn id="10" dur="500" fill="hold"/>
                                        <p:tgtEl>
                                          <p:spTgt spid="11276"/>
                                        </p:tgtEl>
                                        <p:attrNameLst>
                                          <p:attrName>ppt_x</p:attrName>
                                        </p:attrNameLst>
                                      </p:cBhvr>
                                      <p:tavLst>
                                        <p:tav tm="0">
                                          <p:val>
                                            <p:strVal val="#ppt_x"/>
                                          </p:val>
                                        </p:tav>
                                        <p:tav tm="100000">
                                          <p:val>
                                            <p:strVal val="#ppt_x"/>
                                          </p:val>
                                        </p:tav>
                                      </p:tavLst>
                                    </p:anim>
                                    <p:anim calcmode="lin" valueType="num">
                                      <p:cBhvr additive="base">
                                        <p:cTn id="11" dur="500" fill="hold"/>
                                        <p:tgtEl>
                                          <p:spTgt spid="11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4885" y="857250"/>
            <a:ext cx="10972800" cy="1685924"/>
          </a:xfrm>
        </p:spPr>
        <p:txBody>
          <a:bodyPr>
            <a:noAutofit/>
          </a:bodyPr>
          <a:lstStyle/>
          <a:p>
            <a:pPr algn="ctr"/>
            <a:r>
              <a:rPr lang="ru-RU" sz="2400" b="1" dirty="0" smtClean="0">
                <a:latin typeface="+mn-lt"/>
                <a:cs typeface="Times New Roman" pitchFamily="18" charset="0"/>
              </a:rPr>
              <a:t>Любителям </a:t>
            </a:r>
            <a:r>
              <a:rPr lang="ru-RU" sz="2400" b="1" dirty="0" err="1">
                <a:latin typeface="+mn-lt"/>
                <a:cs typeface="Times New Roman" pitchFamily="18" charset="0"/>
              </a:rPr>
              <a:t>кінного</a:t>
            </a:r>
            <a:r>
              <a:rPr lang="ru-RU" sz="2400" b="1" dirty="0">
                <a:latin typeface="+mn-lt"/>
                <a:cs typeface="Times New Roman" pitchFamily="18" charset="0"/>
              </a:rPr>
              <a:t> спорту </a:t>
            </a:r>
            <a:r>
              <a:rPr lang="ru-RU" sz="2400" b="1" dirty="0" err="1">
                <a:latin typeface="+mn-lt"/>
                <a:cs typeface="Times New Roman" pitchFamily="18" charset="0"/>
              </a:rPr>
              <a:t>рекомендуємо</a:t>
            </a:r>
            <a:r>
              <a:rPr lang="ru-RU" sz="2400" b="1" dirty="0">
                <a:latin typeface="+mn-lt"/>
                <a:cs typeface="Times New Roman" pitchFamily="18" charset="0"/>
              </a:rPr>
              <a:t> </a:t>
            </a:r>
            <a:r>
              <a:rPr lang="ru-RU" sz="2400" b="1" dirty="0" err="1">
                <a:latin typeface="+mn-lt"/>
                <a:cs typeface="Times New Roman" pitchFamily="18" charset="0"/>
              </a:rPr>
              <a:t>відвідати</a:t>
            </a:r>
            <a:r>
              <a:rPr lang="ru-RU" sz="2400" b="1" dirty="0">
                <a:latin typeface="+mn-lt"/>
                <a:cs typeface="Times New Roman" pitchFamily="18" charset="0"/>
              </a:rPr>
              <a:t> </a:t>
            </a:r>
            <a:r>
              <a:rPr lang="ru-RU" sz="2400" b="1" dirty="0" err="1">
                <a:latin typeface="+mn-lt"/>
                <a:cs typeface="Times New Roman" pitchFamily="18" charset="0"/>
              </a:rPr>
              <a:t>Жашківський</a:t>
            </a:r>
            <a:r>
              <a:rPr lang="ru-RU" sz="2400" b="1" dirty="0">
                <a:latin typeface="+mn-lt"/>
                <a:cs typeface="Times New Roman" pitchFamily="18" charset="0"/>
              </a:rPr>
              <a:t> </a:t>
            </a:r>
            <a:r>
              <a:rPr lang="ru-RU" sz="2400" b="1" dirty="0" err="1">
                <a:latin typeface="+mn-lt"/>
                <a:cs typeface="Times New Roman" pitchFamily="18" charset="0"/>
              </a:rPr>
              <a:t>кінноспортивний</a:t>
            </a:r>
            <a:r>
              <a:rPr lang="ru-RU" sz="2400" b="1" dirty="0">
                <a:latin typeface="+mn-lt"/>
                <a:cs typeface="Times New Roman" pitchFamily="18" charset="0"/>
              </a:rPr>
              <a:t> комплекс. Комплекс </a:t>
            </a:r>
            <a:r>
              <a:rPr lang="ru-RU" sz="2400" b="1" dirty="0" err="1">
                <a:latin typeface="+mn-lt"/>
                <a:cs typeface="Times New Roman" pitchFamily="18" charset="0"/>
              </a:rPr>
              <a:t>спеціалізується</a:t>
            </a:r>
            <a:r>
              <a:rPr lang="ru-RU" sz="2400" b="1" dirty="0">
                <a:latin typeface="+mn-lt"/>
                <a:cs typeface="Times New Roman" pitchFamily="18" charset="0"/>
              </a:rPr>
              <a:t> на </a:t>
            </a:r>
            <a:r>
              <a:rPr lang="ru-RU" sz="2400" b="1" dirty="0" err="1">
                <a:latin typeface="+mn-lt"/>
                <a:cs typeface="Times New Roman" pitchFamily="18" charset="0"/>
              </a:rPr>
              <a:t>розведенні</a:t>
            </a:r>
            <a:r>
              <a:rPr lang="ru-RU" sz="2400" b="1" dirty="0">
                <a:latin typeface="+mn-lt"/>
                <a:cs typeface="Times New Roman" pitchFamily="18" charset="0"/>
              </a:rPr>
              <a:t>, </a:t>
            </a:r>
            <a:r>
              <a:rPr lang="ru-RU" sz="2400" b="1" dirty="0" err="1">
                <a:latin typeface="+mn-lt"/>
                <a:cs typeface="Times New Roman" pitchFamily="18" charset="0"/>
              </a:rPr>
              <a:t>вирощуванні</a:t>
            </a:r>
            <a:r>
              <a:rPr lang="ru-RU" sz="2400" b="1" dirty="0">
                <a:latin typeface="+mn-lt"/>
                <a:cs typeface="Times New Roman" pitchFamily="18" charset="0"/>
              </a:rPr>
              <a:t> </a:t>
            </a:r>
            <a:r>
              <a:rPr lang="ru-RU" sz="2400" b="1" dirty="0" err="1">
                <a:latin typeface="+mn-lt"/>
                <a:cs typeface="Times New Roman" pitchFamily="18" charset="0"/>
              </a:rPr>
              <a:t>і</a:t>
            </a:r>
            <a:r>
              <a:rPr lang="ru-RU" sz="2400" b="1" dirty="0">
                <a:latin typeface="+mn-lt"/>
                <a:cs typeface="Times New Roman" pitchFamily="18" charset="0"/>
              </a:rPr>
              <a:t> </a:t>
            </a:r>
            <a:r>
              <a:rPr lang="ru-RU" sz="2400" b="1" dirty="0" err="1">
                <a:latin typeface="+mn-lt"/>
                <a:cs typeface="Times New Roman" pitchFamily="18" charset="0"/>
              </a:rPr>
              <a:t>тренінгу</a:t>
            </a:r>
            <a:r>
              <a:rPr lang="ru-RU" sz="2400" b="1" dirty="0">
                <a:latin typeface="+mn-lt"/>
                <a:cs typeface="Times New Roman" pitchFamily="18" charset="0"/>
              </a:rPr>
              <a:t> коней. Тут </a:t>
            </a:r>
            <a:r>
              <a:rPr lang="ru-RU" sz="2400" b="1" dirty="0" err="1">
                <a:latin typeface="+mn-lt"/>
                <a:cs typeface="Times New Roman" pitchFamily="18" charset="0"/>
              </a:rPr>
              <a:t>можна</a:t>
            </a:r>
            <a:r>
              <a:rPr lang="ru-RU" sz="2400" b="1" dirty="0">
                <a:latin typeface="+mn-lt"/>
                <a:cs typeface="Times New Roman" pitchFamily="18" charset="0"/>
              </a:rPr>
              <a:t> </a:t>
            </a:r>
            <a:r>
              <a:rPr lang="ru-RU" sz="2400" b="1" dirty="0" err="1">
                <a:latin typeface="+mn-lt"/>
                <a:cs typeface="Times New Roman" pitchFamily="18" charset="0"/>
              </a:rPr>
              <a:t>покататися</a:t>
            </a:r>
            <a:r>
              <a:rPr lang="ru-RU" sz="2400" b="1" dirty="0">
                <a:latin typeface="+mn-lt"/>
                <a:cs typeface="Times New Roman" pitchFamily="18" charset="0"/>
              </a:rPr>
              <a:t> на конях, </a:t>
            </a:r>
            <a:r>
              <a:rPr lang="ru-RU" sz="2400" b="1" dirty="0" err="1">
                <a:latin typeface="+mn-lt"/>
                <a:cs typeface="Times New Roman" pitchFamily="18" charset="0"/>
              </a:rPr>
              <a:t>освоїти</a:t>
            </a:r>
            <a:r>
              <a:rPr lang="ru-RU" sz="2400" b="1" dirty="0">
                <a:latin typeface="+mn-lt"/>
                <a:cs typeface="Times New Roman" pitchFamily="18" charset="0"/>
              </a:rPr>
              <a:t> </a:t>
            </a:r>
            <a:r>
              <a:rPr lang="ru-RU" sz="2400" b="1" dirty="0" err="1">
                <a:latin typeface="+mn-lt"/>
                <a:cs typeface="Times New Roman" pitchFamily="18" charset="0"/>
              </a:rPr>
              <a:t>основи</a:t>
            </a:r>
            <a:r>
              <a:rPr lang="ru-RU" sz="2400" b="1" dirty="0">
                <a:latin typeface="+mn-lt"/>
                <a:cs typeface="Times New Roman" pitchFamily="18" charset="0"/>
              </a:rPr>
              <a:t> </a:t>
            </a:r>
            <a:r>
              <a:rPr lang="ru-RU" sz="2400" b="1" dirty="0" err="1">
                <a:latin typeface="+mn-lt"/>
                <a:cs typeface="Times New Roman" pitchFamily="18" charset="0"/>
              </a:rPr>
              <a:t>верхової</a:t>
            </a:r>
            <a:r>
              <a:rPr lang="ru-RU" sz="2400" b="1" dirty="0">
                <a:latin typeface="+mn-lt"/>
                <a:cs typeface="Times New Roman" pitchFamily="18" charset="0"/>
              </a:rPr>
              <a:t> </a:t>
            </a:r>
            <a:r>
              <a:rPr lang="ru-RU" sz="2400" b="1" dirty="0" err="1">
                <a:latin typeface="+mn-lt"/>
                <a:cs typeface="Times New Roman" pitchFamily="18" charset="0"/>
              </a:rPr>
              <a:t>їзди</a:t>
            </a:r>
            <a:r>
              <a:rPr lang="ru-RU" sz="2400" b="1" dirty="0">
                <a:latin typeface="+mn-lt"/>
                <a:cs typeface="Times New Roman" pitchFamily="18" charset="0"/>
              </a:rPr>
              <a:t> </a:t>
            </a:r>
            <a:r>
              <a:rPr lang="ru-RU" sz="2400" b="1" dirty="0" err="1">
                <a:latin typeface="+mn-lt"/>
                <a:cs typeface="Times New Roman" pitchFamily="18" charset="0"/>
              </a:rPr>
              <a:t>під</a:t>
            </a:r>
            <a:r>
              <a:rPr lang="ru-RU" sz="2400" b="1" dirty="0">
                <a:latin typeface="+mn-lt"/>
                <a:cs typeface="Times New Roman" pitchFamily="18" charset="0"/>
              </a:rPr>
              <a:t> </a:t>
            </a:r>
            <a:r>
              <a:rPr lang="ru-RU" sz="2400" b="1" dirty="0" err="1">
                <a:latin typeface="+mn-lt"/>
                <a:cs typeface="Times New Roman" pitchFamily="18" charset="0"/>
              </a:rPr>
              <a:t>керівництвом</a:t>
            </a:r>
            <a:r>
              <a:rPr lang="ru-RU" sz="2400" b="1" dirty="0">
                <a:latin typeface="+mn-lt"/>
                <a:cs typeface="Times New Roman" pitchFamily="18" charset="0"/>
              </a:rPr>
              <a:t> тренера, а </a:t>
            </a:r>
            <a:r>
              <a:rPr lang="ru-RU" sz="2400" b="1" dirty="0" err="1">
                <a:latin typeface="+mn-lt"/>
                <a:cs typeface="Times New Roman" pitchFamily="18" charset="0"/>
              </a:rPr>
              <a:t>також</a:t>
            </a:r>
            <a:r>
              <a:rPr lang="ru-RU" sz="2400" b="1" dirty="0">
                <a:latin typeface="+mn-lt"/>
                <a:cs typeface="Times New Roman" pitchFamily="18" charset="0"/>
              </a:rPr>
              <a:t> </a:t>
            </a:r>
            <a:r>
              <a:rPr lang="ru-RU" sz="2400" b="1" dirty="0" err="1">
                <a:latin typeface="+mn-lt"/>
                <a:cs typeface="Times New Roman" pitchFamily="18" charset="0"/>
              </a:rPr>
              <a:t>відвідати</a:t>
            </a:r>
            <a:r>
              <a:rPr lang="ru-RU" sz="2400" b="1" dirty="0">
                <a:latin typeface="+mn-lt"/>
                <a:cs typeface="Times New Roman" pitchFamily="18" charset="0"/>
              </a:rPr>
              <a:t> один </a:t>
            </a:r>
            <a:r>
              <a:rPr lang="ru-RU" sz="2400" b="1" dirty="0" err="1">
                <a:latin typeface="+mn-lt"/>
                <a:cs typeface="Times New Roman" pitchFamily="18" charset="0"/>
              </a:rPr>
              <a:t>з</a:t>
            </a:r>
            <a:r>
              <a:rPr lang="ru-RU" sz="2400" b="1" dirty="0">
                <a:latin typeface="+mn-lt"/>
                <a:cs typeface="Times New Roman" pitchFamily="18" charset="0"/>
              </a:rPr>
              <a:t> </a:t>
            </a:r>
            <a:r>
              <a:rPr lang="ru-RU" sz="2400" b="1" dirty="0" err="1">
                <a:latin typeface="+mn-lt"/>
                <a:cs typeface="Times New Roman" pitchFamily="18" charset="0"/>
              </a:rPr>
              <a:t>показових</a:t>
            </a:r>
            <a:r>
              <a:rPr lang="ru-RU" sz="2400" b="1" dirty="0">
                <a:latin typeface="+mn-lt"/>
                <a:cs typeface="Times New Roman" pitchFamily="18" charset="0"/>
              </a:rPr>
              <a:t> </a:t>
            </a:r>
            <a:r>
              <a:rPr lang="ru-RU" sz="2400" b="1" dirty="0" err="1">
                <a:latin typeface="+mn-lt"/>
                <a:cs typeface="Times New Roman" pitchFamily="18" charset="0"/>
              </a:rPr>
              <a:t>виступів</a:t>
            </a:r>
            <a:r>
              <a:rPr lang="ru-RU" sz="2400" b="1" dirty="0">
                <a:latin typeface="+mn-lt"/>
                <a:cs typeface="Times New Roman" pitchFamily="18" charset="0"/>
              </a:rPr>
              <a:t> </a:t>
            </a:r>
            <a:r>
              <a:rPr lang="ru-RU" sz="2400" b="1" dirty="0" err="1">
                <a:latin typeface="+mn-lt"/>
                <a:cs typeface="Times New Roman" pitchFamily="18" charset="0"/>
              </a:rPr>
              <a:t>або</a:t>
            </a:r>
            <a:r>
              <a:rPr lang="ru-RU" sz="2400" b="1" dirty="0">
                <a:latin typeface="+mn-lt"/>
                <a:cs typeface="Times New Roman" pitchFamily="18" charset="0"/>
              </a:rPr>
              <a:t> </a:t>
            </a:r>
            <a:r>
              <a:rPr lang="ru-RU" sz="2400" b="1" dirty="0" err="1">
                <a:latin typeface="+mn-lt"/>
                <a:cs typeface="Times New Roman" pitchFamily="18" charset="0"/>
              </a:rPr>
              <a:t>спортивних</a:t>
            </a:r>
            <a:r>
              <a:rPr lang="ru-RU" sz="2400" b="1" dirty="0">
                <a:latin typeface="+mn-lt"/>
                <a:cs typeface="Times New Roman" pitchFamily="18" charset="0"/>
              </a:rPr>
              <a:t> </a:t>
            </a:r>
            <a:r>
              <a:rPr lang="ru-RU" sz="2400" b="1" dirty="0" err="1">
                <a:latin typeface="+mn-lt"/>
                <a:cs typeface="Times New Roman" pitchFamily="18" charset="0"/>
              </a:rPr>
              <a:t>змагань</a:t>
            </a:r>
            <a:r>
              <a:rPr lang="ru-RU" sz="2400" b="1" dirty="0">
                <a:latin typeface="+mn-lt"/>
                <a:cs typeface="Times New Roman" pitchFamily="18" charset="0"/>
              </a:rPr>
              <a:t>, </a:t>
            </a:r>
            <a:r>
              <a:rPr lang="ru-RU" sz="2400" b="1" dirty="0" err="1">
                <a:latin typeface="+mn-lt"/>
                <a:cs typeface="Times New Roman" pitchFamily="18" charset="0"/>
              </a:rPr>
              <a:t>які</a:t>
            </a:r>
            <a:r>
              <a:rPr lang="ru-RU" sz="2400" b="1" dirty="0">
                <a:latin typeface="+mn-lt"/>
                <a:cs typeface="Times New Roman" pitchFamily="18" charset="0"/>
              </a:rPr>
              <a:t> регулярно </a:t>
            </a:r>
            <a:r>
              <a:rPr lang="ru-RU" sz="2400" b="1" dirty="0" err="1">
                <a:latin typeface="+mn-lt"/>
                <a:cs typeface="Times New Roman" pitchFamily="18" charset="0"/>
              </a:rPr>
              <a:t>проводяться</a:t>
            </a:r>
            <a:r>
              <a:rPr lang="ru-RU" sz="2400" b="1" dirty="0">
                <a:latin typeface="+mn-lt"/>
                <a:cs typeface="Times New Roman" pitchFamily="18" charset="0"/>
              </a:rPr>
              <a:t> на </a:t>
            </a:r>
            <a:r>
              <a:rPr lang="ru-RU" sz="2400" b="1" dirty="0" err="1">
                <a:latin typeface="+mn-lt"/>
                <a:cs typeface="Times New Roman" pitchFamily="18" charset="0"/>
              </a:rPr>
              <a:t>території</a:t>
            </a:r>
            <a:r>
              <a:rPr lang="ru-RU" sz="2400" b="1" dirty="0">
                <a:latin typeface="+mn-lt"/>
                <a:cs typeface="Times New Roman" pitchFamily="18" charset="0"/>
              </a:rPr>
              <a:t> комплексу.</a:t>
            </a:r>
          </a:p>
        </p:txBody>
      </p:sp>
      <p:pic>
        <p:nvPicPr>
          <p:cNvPr id="2050" name="Picture 2" descr="C:\Users\1\Desktop\Новая папка\parade-allure.jpg"/>
          <p:cNvPicPr>
            <a:picLocks noChangeAspect="1" noChangeArrowheads="1"/>
          </p:cNvPicPr>
          <p:nvPr/>
        </p:nvPicPr>
        <p:blipFill>
          <a:blip r:embed="rId3" cstate="print"/>
          <a:srcRect/>
          <a:stretch>
            <a:fillRect/>
          </a:stretch>
        </p:blipFill>
        <p:spPr bwMode="auto">
          <a:xfrm>
            <a:off x="7026771" y="2507364"/>
            <a:ext cx="4704523" cy="2352262"/>
          </a:xfrm>
          <a:prstGeom prst="rect">
            <a:avLst/>
          </a:prstGeom>
          <a:noFill/>
        </p:spPr>
      </p:pic>
      <p:pic>
        <p:nvPicPr>
          <p:cNvPr id="2051" name="Picture 3" descr="C:\Users\1\Desktop\Новая папка\unnamed.jpg"/>
          <p:cNvPicPr>
            <a:picLocks noChangeAspect="1" noChangeArrowheads="1"/>
          </p:cNvPicPr>
          <p:nvPr/>
        </p:nvPicPr>
        <p:blipFill>
          <a:blip r:embed="rId4" cstate="print"/>
          <a:srcRect/>
          <a:stretch>
            <a:fillRect/>
          </a:stretch>
        </p:blipFill>
        <p:spPr bwMode="auto">
          <a:xfrm>
            <a:off x="0" y="2581275"/>
            <a:ext cx="4762533" cy="2381267"/>
          </a:xfrm>
          <a:prstGeom prst="rect">
            <a:avLst/>
          </a:prstGeom>
          <a:noFill/>
        </p:spPr>
      </p:pic>
      <p:pic>
        <p:nvPicPr>
          <p:cNvPr id="2052" name="Picture 4" descr="C:\Users\1\Desktop\Новая папка\download.jpg"/>
          <p:cNvPicPr>
            <a:picLocks noChangeAspect="1" noChangeArrowheads="1"/>
          </p:cNvPicPr>
          <p:nvPr/>
        </p:nvPicPr>
        <p:blipFill>
          <a:blip r:embed="rId5" cstate="print"/>
          <a:srcRect/>
          <a:stretch>
            <a:fillRect/>
          </a:stretch>
        </p:blipFill>
        <p:spPr bwMode="auto">
          <a:xfrm>
            <a:off x="4204362" y="4429125"/>
            <a:ext cx="3698086" cy="2134345"/>
          </a:xfrm>
          <a:prstGeom prst="rect">
            <a:avLst/>
          </a:prstGeom>
          <a:noFill/>
        </p:spPr>
      </p:pic>
      <p:sp>
        <p:nvSpPr>
          <p:cNvPr id="6" name="Прямоугольник 5"/>
          <p:cNvSpPr/>
          <p:nvPr/>
        </p:nvSpPr>
        <p:spPr>
          <a:xfrm>
            <a:off x="1285876" y="177283"/>
            <a:ext cx="9324974" cy="646331"/>
          </a:xfrm>
          <a:prstGeom prst="rect">
            <a:avLst/>
          </a:prstGeom>
        </p:spPr>
        <p:txBody>
          <a:bodyPr wrap="square">
            <a:spAutoFit/>
          </a:bodyPr>
          <a:lstStyle/>
          <a:p>
            <a:r>
              <a:rPr lang="ru-RU" sz="3600" b="1" dirty="0" err="1" smtClean="0">
                <a:solidFill>
                  <a:srgbClr val="C00000"/>
                </a:solidFill>
                <a:cs typeface="Times New Roman" pitchFamily="18" charset="0"/>
              </a:rPr>
              <a:t>Жашківський</a:t>
            </a:r>
            <a:r>
              <a:rPr lang="ru-RU" sz="3600" b="1" dirty="0" smtClean="0">
                <a:solidFill>
                  <a:srgbClr val="C00000"/>
                </a:solidFill>
                <a:cs typeface="Times New Roman" pitchFamily="18" charset="0"/>
              </a:rPr>
              <a:t> </a:t>
            </a:r>
            <a:r>
              <a:rPr lang="ru-RU" sz="3600" b="1" dirty="0" err="1" smtClean="0">
                <a:solidFill>
                  <a:srgbClr val="C00000"/>
                </a:solidFill>
                <a:cs typeface="Times New Roman" pitchFamily="18" charset="0"/>
              </a:rPr>
              <a:t>кінно-спортивний</a:t>
            </a:r>
            <a:r>
              <a:rPr lang="ru-RU" sz="3600" b="1" dirty="0" smtClean="0">
                <a:solidFill>
                  <a:srgbClr val="C00000"/>
                </a:solidFill>
                <a:cs typeface="Times New Roman" pitchFamily="18" charset="0"/>
              </a:rPr>
              <a:t> комплекс</a:t>
            </a:r>
            <a:endParaRPr lang="ru-RU" sz="3600" dirty="0"/>
          </a:p>
        </p:txBody>
      </p:sp>
      <p:pic>
        <p:nvPicPr>
          <p:cNvPr id="7" name="24b62786e9069d7.mp3">
            <a:hlinkClick r:id="" action="ppaction://media"/>
          </p:cNvPr>
          <p:cNvPicPr>
            <a:picLocks noRot="1" noChangeAspect="1"/>
          </p:cNvPicPr>
          <p:nvPr>
            <a:audioFile r:link="rId1"/>
          </p:nvPr>
        </p:nvPicPr>
        <p:blipFill>
          <a:blip r:embed="rId6" cstate="print"/>
          <a:stretch>
            <a:fillRect/>
          </a:stretch>
        </p:blipFill>
        <p:spPr>
          <a:xfrm>
            <a:off x="11176000" y="146050"/>
            <a:ext cx="203200" cy="203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22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par>
                          <p:cTn id="16" fill="hold">
                            <p:stCondLst>
                              <p:cond delay="4200"/>
                            </p:stCondLst>
                            <p:childTnLst>
                              <p:par>
                                <p:cTn id="17" presetID="8" presetClass="entr" presetSubtype="16" fill="hold" nodeType="after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diamond(in)">
                                      <p:cBhvr>
                                        <p:cTn id="19" dur="2000"/>
                                        <p:tgtEl>
                                          <p:spTgt spid="2051"/>
                                        </p:tgtEl>
                                      </p:cBhvr>
                                    </p:animEffect>
                                  </p:childTnLst>
                                </p:cTn>
                              </p:par>
                              <p:par>
                                <p:cTn id="20" presetID="8" presetClass="entr" presetSubtype="16"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diamond(in)">
                                      <p:cBhvr>
                                        <p:cTn id="22" dur="2000"/>
                                        <p:tgtEl>
                                          <p:spTgt spid="2050"/>
                                        </p:tgtEl>
                                      </p:cBhvr>
                                    </p:animEffect>
                                  </p:childTnLst>
                                </p:cTn>
                              </p:par>
                              <p:par>
                                <p:cTn id="23" presetID="8" presetClass="entr" presetSubtype="16"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diamond(in)">
                                      <p:cBhvr>
                                        <p:cTn id="25"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
                <p:cTn id="26"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1448" y="962748"/>
            <a:ext cx="10515600" cy="1325563"/>
          </a:xfrm>
        </p:spPr>
        <p:txBody>
          <a:bodyPr>
            <a:noAutofit/>
          </a:bodyPr>
          <a:lstStyle/>
          <a:p>
            <a:pPr algn="ctr"/>
            <a:r>
              <a:rPr lang="ru-RU" sz="2400" dirty="0" smtClean="0">
                <a:latin typeface="Comic Sans MS" pitchFamily="66" charset="0"/>
                <a:cs typeface="Times New Roman" pitchFamily="18" charset="0"/>
              </a:rPr>
              <a:t/>
            </a:r>
            <a:br>
              <a:rPr lang="ru-RU" sz="2400" dirty="0" smtClean="0">
                <a:latin typeface="Comic Sans MS" pitchFamily="66" charset="0"/>
                <a:cs typeface="Times New Roman" pitchFamily="18" charset="0"/>
              </a:rPr>
            </a:br>
            <a:r>
              <a:rPr lang="ru-RU" sz="2400" b="1" dirty="0" err="1" smtClean="0">
                <a:latin typeface="+mn-lt"/>
                <a:cs typeface="Times New Roman" pitchFamily="18" charset="0"/>
              </a:rPr>
              <a:t>Це</a:t>
            </a:r>
            <a:r>
              <a:rPr lang="ru-RU" sz="2400" b="1" dirty="0" smtClean="0">
                <a:latin typeface="+mn-lt"/>
                <a:cs typeface="Times New Roman" pitchFamily="18" charset="0"/>
              </a:rPr>
              <a:t> </a:t>
            </a:r>
            <a:r>
              <a:rPr lang="ru-RU" sz="2400" b="1" dirty="0" err="1" smtClean="0">
                <a:latin typeface="+mn-lt"/>
                <a:cs typeface="Times New Roman" pitchFamily="18" charset="0"/>
              </a:rPr>
              <a:t>садиба</a:t>
            </a:r>
            <a:r>
              <a:rPr lang="ru-RU" sz="2400" b="1" dirty="0" smtClean="0">
                <a:latin typeface="+mn-lt"/>
                <a:cs typeface="Times New Roman" pitchFamily="18" charset="0"/>
              </a:rPr>
              <a:t>, замок, </a:t>
            </a:r>
            <a:r>
              <a:rPr lang="ru-RU" sz="2400" b="1" dirty="0" err="1" smtClean="0">
                <a:latin typeface="+mn-lt"/>
                <a:cs typeface="Times New Roman" pitchFamily="18" charset="0"/>
              </a:rPr>
              <a:t>збудований</a:t>
            </a:r>
            <a:r>
              <a:rPr lang="ru-RU" sz="2400" b="1" dirty="0" smtClean="0">
                <a:latin typeface="+mn-lt"/>
                <a:cs typeface="Times New Roman" pitchFamily="18" charset="0"/>
              </a:rPr>
              <a:t> у </a:t>
            </a:r>
            <a:r>
              <a:rPr lang="ru-RU" sz="2400" b="1" dirty="0" err="1" smtClean="0">
                <a:latin typeface="+mn-lt"/>
                <a:cs typeface="Times New Roman" pitchFamily="18" charset="0"/>
              </a:rPr>
              <a:t>стилі</a:t>
            </a:r>
            <a:r>
              <a:rPr lang="ru-RU" sz="2400" b="1" dirty="0" smtClean="0">
                <a:latin typeface="+mn-lt"/>
                <a:cs typeface="Times New Roman" pitchFamily="18" charset="0"/>
              </a:rPr>
              <a:t> </a:t>
            </a:r>
            <a:r>
              <a:rPr lang="ru-RU" sz="2400" b="1" dirty="0" err="1" smtClean="0">
                <a:latin typeface="+mn-lt"/>
                <a:cs typeface="Times New Roman" pitchFamily="18" charset="0"/>
              </a:rPr>
              <a:t>французького</a:t>
            </a:r>
            <a:r>
              <a:rPr lang="ru-RU" sz="2400" b="1" dirty="0" smtClean="0">
                <a:latin typeface="+mn-lt"/>
                <a:cs typeface="Times New Roman" pitchFamily="18" charset="0"/>
              </a:rPr>
              <a:t> </a:t>
            </a:r>
            <a:r>
              <a:rPr lang="ru-RU" sz="2400" b="1" dirty="0" err="1" smtClean="0">
                <a:latin typeface="+mn-lt"/>
                <a:cs typeface="Times New Roman" pitchFamily="18" charset="0"/>
              </a:rPr>
              <a:t>Ренесансу</a:t>
            </a:r>
            <a:r>
              <a:rPr lang="ru-RU" sz="2400" b="1" dirty="0" smtClean="0">
                <a:latin typeface="+mn-lt"/>
                <a:cs typeface="Times New Roman" pitchFamily="18" charset="0"/>
              </a:rPr>
              <a:t> </a:t>
            </a:r>
            <a:r>
              <a:rPr lang="ru-RU" sz="2400" b="1" dirty="0" err="1" smtClean="0">
                <a:latin typeface="+mn-lt"/>
                <a:cs typeface="Times New Roman" pitchFamily="18" charset="0"/>
              </a:rPr>
              <a:t>голландським</a:t>
            </a:r>
            <a:r>
              <a:rPr lang="ru-RU" sz="2400" b="1" dirty="0" smtClean="0">
                <a:latin typeface="+mn-lt"/>
                <a:cs typeface="Times New Roman" pitchFamily="18" charset="0"/>
              </a:rPr>
              <a:t> </a:t>
            </a:r>
            <a:r>
              <a:rPr lang="ru-RU" sz="2400" b="1" dirty="0" err="1" smtClean="0">
                <a:latin typeface="+mn-lt"/>
                <a:cs typeface="Times New Roman" pitchFamily="18" charset="0"/>
              </a:rPr>
              <a:t>архітектором</a:t>
            </a:r>
            <a:r>
              <a:rPr lang="ru-RU" sz="2400" b="1" dirty="0" smtClean="0">
                <a:latin typeface="+mn-lt"/>
                <a:cs typeface="Times New Roman" pitchFamily="18" charset="0"/>
              </a:rPr>
              <a:t> в 1893 – 1903 роках. На думку </a:t>
            </a:r>
            <a:r>
              <a:rPr lang="ru-RU" sz="2400" b="1" dirty="0" err="1" smtClean="0">
                <a:latin typeface="+mn-lt"/>
                <a:cs typeface="Times New Roman" pitchFamily="18" charset="0"/>
              </a:rPr>
              <a:t>Михайла</a:t>
            </a:r>
            <a:r>
              <a:rPr lang="ru-RU" sz="2400" b="1" dirty="0" smtClean="0">
                <a:latin typeface="+mn-lt"/>
                <a:cs typeface="Times New Roman" pitchFamily="18" charset="0"/>
              </a:rPr>
              <a:t> </a:t>
            </a:r>
            <a:r>
              <a:rPr lang="ru-RU" sz="2400" b="1" dirty="0" err="1" smtClean="0">
                <a:latin typeface="+mn-lt"/>
                <a:cs typeface="Times New Roman" pitchFamily="18" charset="0"/>
              </a:rPr>
              <a:t>Відейка</a:t>
            </a:r>
            <a:r>
              <a:rPr lang="ru-RU" sz="2400" b="1" dirty="0" smtClean="0">
                <a:latin typeface="+mn-lt"/>
                <a:cs typeface="Times New Roman" pitchFamily="18" charset="0"/>
              </a:rPr>
              <a:t>, кандидата </a:t>
            </a:r>
            <a:r>
              <a:rPr lang="ru-RU" sz="2400" b="1" dirty="0" err="1" smtClean="0">
                <a:latin typeface="+mn-lt"/>
                <a:cs typeface="Times New Roman" pitchFamily="18" charset="0"/>
              </a:rPr>
              <a:t>історичних</a:t>
            </a:r>
            <a:r>
              <a:rPr lang="ru-RU" sz="2400" b="1" dirty="0" smtClean="0">
                <a:latin typeface="+mn-lt"/>
                <a:cs typeface="Times New Roman" pitchFamily="18" charset="0"/>
              </a:rPr>
              <a:t> наук, парк та замок </a:t>
            </a:r>
            <a:r>
              <a:rPr lang="ru-RU" sz="2400" b="1" dirty="0" err="1" smtClean="0">
                <a:latin typeface="+mn-lt"/>
                <a:cs typeface="Times New Roman" pitchFamily="18" charset="0"/>
              </a:rPr>
              <a:t>з’явились</a:t>
            </a:r>
            <a:r>
              <a:rPr lang="ru-RU" sz="2400" b="1" dirty="0" smtClean="0">
                <a:latin typeface="+mn-lt"/>
                <a:cs typeface="Times New Roman" pitchFamily="18" charset="0"/>
              </a:rPr>
              <a:t> </a:t>
            </a:r>
            <a:r>
              <a:rPr lang="ru-RU" sz="2400" b="1" dirty="0" err="1" smtClean="0">
                <a:latin typeface="+mn-lt"/>
                <a:cs typeface="Times New Roman" pitchFamily="18" charset="0"/>
              </a:rPr>
              <a:t>ще</a:t>
            </a:r>
            <a:r>
              <a:rPr lang="ru-RU" sz="2400" b="1" dirty="0" smtClean="0">
                <a:latin typeface="+mn-lt"/>
                <a:cs typeface="Times New Roman" pitchFamily="18" charset="0"/>
              </a:rPr>
              <a:t> </a:t>
            </a:r>
            <a:r>
              <a:rPr lang="ru-RU" sz="2400" b="1" dirty="0" err="1" smtClean="0">
                <a:latin typeface="+mn-lt"/>
                <a:cs typeface="Times New Roman" pitchFamily="18" charset="0"/>
              </a:rPr>
              <a:t>наприкінці</a:t>
            </a:r>
            <a:r>
              <a:rPr lang="ru-RU" sz="2400" b="1" dirty="0" smtClean="0">
                <a:latin typeface="+mn-lt"/>
                <a:cs typeface="Times New Roman" pitchFamily="18" charset="0"/>
              </a:rPr>
              <a:t> </a:t>
            </a:r>
            <a:r>
              <a:rPr lang="en-US" sz="2400" b="1" dirty="0" smtClean="0">
                <a:latin typeface="+mn-lt"/>
                <a:cs typeface="Times New Roman" pitchFamily="18" charset="0"/>
              </a:rPr>
              <a:t>XVIII </a:t>
            </a:r>
            <a:r>
              <a:rPr lang="ru-RU" sz="2400" b="1" dirty="0" err="1" smtClean="0">
                <a:latin typeface="+mn-lt"/>
                <a:cs typeface="Times New Roman" pitchFamily="18" charset="0"/>
              </a:rPr>
              <a:t>століття</a:t>
            </a:r>
            <a:r>
              <a:rPr lang="ru-RU" sz="2400" b="1" dirty="0" smtClean="0">
                <a:latin typeface="+mn-lt"/>
                <a:cs typeface="Times New Roman" pitchFamily="18" charset="0"/>
              </a:rPr>
              <a:t>, </a:t>
            </a:r>
            <a:r>
              <a:rPr lang="ru-RU" sz="2400" b="1" dirty="0" err="1" smtClean="0">
                <a:latin typeface="+mn-lt"/>
                <a:cs typeface="Times New Roman" pitchFamily="18" charset="0"/>
              </a:rPr>
              <a:t>одночасно</a:t>
            </a:r>
            <a:r>
              <a:rPr lang="ru-RU" sz="2400" b="1" dirty="0" smtClean="0">
                <a:latin typeface="+mn-lt"/>
                <a:cs typeface="Times New Roman" pitchFamily="18" charset="0"/>
              </a:rPr>
              <a:t> </a:t>
            </a:r>
            <a:r>
              <a:rPr lang="ru-RU" sz="2400" b="1" dirty="0" err="1" smtClean="0">
                <a:latin typeface="+mn-lt"/>
                <a:cs typeface="Times New Roman" pitchFamily="18" charset="0"/>
              </a:rPr>
              <a:t>із</a:t>
            </a:r>
            <a:r>
              <a:rPr lang="ru-RU" sz="2400" b="1" dirty="0" smtClean="0">
                <a:latin typeface="+mn-lt"/>
                <a:cs typeface="Times New Roman" pitchFamily="18" charset="0"/>
              </a:rPr>
              <a:t> «</a:t>
            </a:r>
            <a:r>
              <a:rPr lang="ru-RU" sz="2400" b="1" dirty="0" err="1" smtClean="0">
                <a:latin typeface="+mn-lt"/>
                <a:cs typeface="Times New Roman" pitchFamily="18" charset="0"/>
              </a:rPr>
              <a:t>Софіївкою</a:t>
            </a:r>
            <a:r>
              <a:rPr lang="ru-RU" sz="2400" b="1" dirty="0" smtClean="0">
                <a:latin typeface="+mn-lt"/>
                <a:cs typeface="Times New Roman" pitchFamily="18" charset="0"/>
              </a:rPr>
              <a:t>». </a:t>
            </a:r>
            <a:endParaRPr lang="ru-RU" sz="2400" b="1" dirty="0">
              <a:latin typeface="+mn-lt"/>
            </a:endParaRPr>
          </a:p>
        </p:txBody>
      </p:sp>
      <p:sp>
        <p:nvSpPr>
          <p:cNvPr id="4" name="Прямоугольник 3"/>
          <p:cNvSpPr/>
          <p:nvPr/>
        </p:nvSpPr>
        <p:spPr>
          <a:xfrm>
            <a:off x="244443" y="184262"/>
            <a:ext cx="10827945" cy="646331"/>
          </a:xfrm>
          <a:prstGeom prst="rect">
            <a:avLst/>
          </a:prstGeom>
        </p:spPr>
        <p:txBody>
          <a:bodyPr wrap="square">
            <a:spAutoFit/>
          </a:bodyPr>
          <a:lstStyle/>
          <a:p>
            <a:pPr algn="ctr"/>
            <a:r>
              <a:rPr lang="ru-RU" sz="3600" b="1" dirty="0" err="1" smtClean="0">
                <a:solidFill>
                  <a:srgbClr val="C00000"/>
                </a:solidFill>
                <a:cs typeface="Times New Roman" pitchFamily="18" charset="0"/>
              </a:rPr>
              <a:t>Мисливський</a:t>
            </a:r>
            <a:r>
              <a:rPr lang="ru-RU" sz="3600" b="1" dirty="0" smtClean="0">
                <a:solidFill>
                  <a:srgbClr val="C00000"/>
                </a:solidFill>
                <a:cs typeface="Times New Roman" pitchFamily="18" charset="0"/>
              </a:rPr>
              <a:t> палац графа Шувалова, </a:t>
            </a:r>
            <a:r>
              <a:rPr lang="ru-RU" sz="3600" b="1" dirty="0" err="1" smtClean="0">
                <a:solidFill>
                  <a:srgbClr val="C00000"/>
                </a:solidFill>
                <a:cs typeface="Times New Roman" pitchFamily="18" charset="0"/>
              </a:rPr>
              <a:t>Тальне</a:t>
            </a:r>
            <a:endParaRPr lang="ru-RU" sz="3600" dirty="0">
              <a:solidFill>
                <a:srgbClr val="C00000"/>
              </a:solidFill>
            </a:endParaRPr>
          </a:p>
        </p:txBody>
      </p:sp>
      <p:pic>
        <p:nvPicPr>
          <p:cNvPr id="6" name="Picture 3" descr="C:\Users\User\Desktop\Інформатика\завантаження (1).jpg"/>
          <p:cNvPicPr>
            <a:picLocks noChangeAspect="1" noChangeArrowheads="1"/>
          </p:cNvPicPr>
          <p:nvPr/>
        </p:nvPicPr>
        <p:blipFill>
          <a:blip r:embed="rId2" cstate="print"/>
          <a:srcRect/>
          <a:stretch>
            <a:fillRect/>
          </a:stretch>
        </p:blipFill>
        <p:spPr bwMode="auto">
          <a:xfrm>
            <a:off x="8850662" y="2609850"/>
            <a:ext cx="3167108" cy="2751499"/>
          </a:xfrm>
          <a:prstGeom prst="rect">
            <a:avLst/>
          </a:prstGeom>
          <a:noFill/>
        </p:spPr>
      </p:pic>
      <p:pic>
        <p:nvPicPr>
          <p:cNvPr id="7" name="Picture 4" descr="C:\Users\User\Desktop\Інформатика\завантаження (2).jpg"/>
          <p:cNvPicPr>
            <a:picLocks noChangeAspect="1" noChangeArrowheads="1"/>
          </p:cNvPicPr>
          <p:nvPr/>
        </p:nvPicPr>
        <p:blipFill>
          <a:blip r:embed="rId3" cstate="print"/>
          <a:srcRect/>
          <a:stretch>
            <a:fillRect/>
          </a:stretch>
        </p:blipFill>
        <p:spPr bwMode="auto">
          <a:xfrm>
            <a:off x="5348788" y="3371850"/>
            <a:ext cx="3450398" cy="2714813"/>
          </a:xfrm>
          <a:prstGeom prst="rect">
            <a:avLst/>
          </a:prstGeom>
          <a:noFill/>
        </p:spPr>
      </p:pic>
      <p:pic>
        <p:nvPicPr>
          <p:cNvPr id="1026" name="Picture 2" descr="C:\Users\Admin\Desktop\презентація\1024px-Палац_мисливський_Шувалова_із_парком,_Тальне.jpg"/>
          <p:cNvPicPr>
            <a:picLocks noChangeAspect="1" noChangeArrowheads="1"/>
          </p:cNvPicPr>
          <p:nvPr/>
        </p:nvPicPr>
        <p:blipFill>
          <a:blip r:embed="rId4" cstate="print"/>
          <a:srcRect/>
          <a:stretch>
            <a:fillRect/>
          </a:stretch>
        </p:blipFill>
        <p:spPr bwMode="auto">
          <a:xfrm>
            <a:off x="134798" y="2695575"/>
            <a:ext cx="5136884" cy="340117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par>
                          <p:cTn id="8" fill="hold">
                            <p:stCondLst>
                              <p:cond delay="1000"/>
                            </p:stCondLst>
                            <p:childTnLst>
                              <p:par>
                                <p:cTn id="9" presetID="21"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4)">
                                      <p:cBhvr>
                                        <p:cTn id="11" dur="500"/>
                                        <p:tgtEl>
                                          <p:spTgt spid="2"/>
                                        </p:tgtEl>
                                      </p:cBhvr>
                                    </p:animEffect>
                                  </p:childTnLst>
                                </p:cTn>
                              </p:par>
                              <p:par>
                                <p:cTn id="12" presetID="3" presetClass="entr" presetSubtype="10"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linds(horizontal)">
                                      <p:cBhvr>
                                        <p:cTn id="14" dur="500"/>
                                        <p:tgtEl>
                                          <p:spTgt spid="1026"/>
                                        </p:tgtEl>
                                      </p:cBhvr>
                                    </p:animEffect>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1\Desktop\Новая папка\Nedyak017.jpg"/>
          <p:cNvPicPr>
            <a:picLocks noChangeAspect="1" noChangeArrowheads="1"/>
          </p:cNvPicPr>
          <p:nvPr/>
        </p:nvPicPr>
        <p:blipFill>
          <a:blip r:embed="rId2" cstate="print"/>
          <a:srcRect/>
          <a:stretch>
            <a:fillRect/>
          </a:stretch>
        </p:blipFill>
        <p:spPr bwMode="auto">
          <a:xfrm>
            <a:off x="3801269" y="2959993"/>
            <a:ext cx="4704523" cy="2203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527381" y="1124744"/>
            <a:ext cx="10972800" cy="1143000"/>
          </a:xfrm>
        </p:spPr>
        <p:txBody>
          <a:bodyPr>
            <a:noAutofit/>
          </a:bodyPr>
          <a:lstStyle/>
          <a:p>
            <a:pPr algn="ct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b="1" dirty="0" err="1" smtClean="0">
                <a:latin typeface="+mn-lt"/>
                <a:cs typeface="Times New Roman" pitchFamily="18" charset="0"/>
              </a:rPr>
              <a:t>Це</a:t>
            </a:r>
            <a:r>
              <a:rPr lang="ru-RU" sz="2400" b="1" dirty="0" smtClean="0">
                <a:latin typeface="+mn-lt"/>
                <a:cs typeface="Times New Roman" pitchFamily="18" charset="0"/>
              </a:rPr>
              <a:t> цілий історико-етнографічний комплекс, який містить музеї, автентичні репродукції козацьких хуторів, </a:t>
            </a:r>
            <a:r>
              <a:rPr lang="ru-RU" sz="2400" b="1" dirty="0">
                <a:latin typeface="+mn-lt"/>
                <a:cs typeface="Times New Roman" pitchFamily="18" charset="0"/>
              </a:rPr>
              <a:t>стайні, вітряки та багато іншого. </a:t>
            </a:r>
            <a:r>
              <a:rPr lang="ru-RU" sz="2400" b="1" dirty="0" err="1">
                <a:latin typeface="+mn-lt"/>
                <a:cs typeface="Times New Roman" pitchFamily="18" charset="0"/>
              </a:rPr>
              <a:t>Заповідник</a:t>
            </a:r>
            <a:r>
              <a:rPr lang="ru-RU" sz="2400" b="1" dirty="0">
                <a:latin typeface="+mn-lt"/>
                <a:cs typeface="Times New Roman" pitchFamily="18" charset="0"/>
              </a:rPr>
              <a:t> </a:t>
            </a:r>
            <a:r>
              <a:rPr lang="ru-RU" sz="2400" b="1" dirty="0" err="1">
                <a:latin typeface="+mn-lt"/>
                <a:cs typeface="Times New Roman" pitchFamily="18" charset="0"/>
              </a:rPr>
              <a:t>постійно</a:t>
            </a:r>
            <a:r>
              <a:rPr lang="ru-RU" sz="2400" b="1" dirty="0">
                <a:latin typeface="+mn-lt"/>
                <a:cs typeface="Times New Roman" pitchFamily="18" charset="0"/>
              </a:rPr>
              <a:t> </a:t>
            </a:r>
            <a:r>
              <a:rPr lang="ru-RU" sz="2400" b="1" dirty="0" err="1">
                <a:latin typeface="+mn-lt"/>
                <a:cs typeface="Times New Roman" pitchFamily="18" charset="0"/>
              </a:rPr>
              <a:t>більшає</a:t>
            </a:r>
            <a:r>
              <a:rPr lang="ru-RU" sz="2400" b="1" dirty="0">
                <a:latin typeface="+mn-lt"/>
                <a:cs typeface="Times New Roman" pitchFamily="18" charset="0"/>
              </a:rPr>
              <a:t>, </a:t>
            </a:r>
            <a:r>
              <a:rPr lang="ru-RU" sz="2400" b="1" dirty="0" err="1">
                <a:latin typeface="+mn-lt"/>
                <a:cs typeface="Times New Roman" pitchFamily="18" charset="0"/>
              </a:rPr>
              <a:t>з’являється</a:t>
            </a:r>
            <a:r>
              <a:rPr lang="ru-RU" sz="2400" b="1" dirty="0">
                <a:latin typeface="+mn-lt"/>
                <a:cs typeface="Times New Roman" pitchFamily="18" charset="0"/>
              </a:rPr>
              <a:t> нова </a:t>
            </a:r>
            <a:r>
              <a:rPr lang="ru-RU" sz="2400" b="1" dirty="0" err="1">
                <a:latin typeface="+mn-lt"/>
                <a:cs typeface="Times New Roman" pitchFamily="18" charset="0"/>
              </a:rPr>
              <a:t>інфраструктура</a:t>
            </a:r>
            <a:r>
              <a:rPr lang="ru-RU" sz="2400" b="1" dirty="0">
                <a:latin typeface="+mn-lt"/>
                <a:cs typeface="Times New Roman" pitchFamily="18" charset="0"/>
              </a:rPr>
              <a:t>. </a:t>
            </a:r>
            <a:r>
              <a:rPr lang="ru-RU" sz="2400" b="1" dirty="0" err="1">
                <a:latin typeface="+mn-lt"/>
                <a:cs typeface="Times New Roman" pitchFamily="18" charset="0"/>
              </a:rPr>
              <a:t>Найзнаменитіший</a:t>
            </a:r>
            <a:r>
              <a:rPr lang="ru-RU" sz="2400" b="1" dirty="0">
                <a:latin typeface="+mn-lt"/>
                <a:cs typeface="Times New Roman" pitchFamily="18" charset="0"/>
              </a:rPr>
              <a:t> </a:t>
            </a:r>
            <a:r>
              <a:rPr lang="ru-RU" sz="2400" b="1" dirty="0" err="1">
                <a:latin typeface="+mn-lt"/>
                <a:cs typeface="Times New Roman" pitchFamily="18" charset="0"/>
              </a:rPr>
              <a:t>об’єкт</a:t>
            </a:r>
            <a:r>
              <a:rPr lang="ru-RU" sz="2400" b="1" dirty="0">
                <a:latin typeface="+mn-lt"/>
                <a:cs typeface="Times New Roman" pitchFamily="18" charset="0"/>
              </a:rPr>
              <a:t> у </a:t>
            </a:r>
            <a:r>
              <a:rPr lang="ru-RU" sz="2400" b="1" dirty="0" err="1">
                <a:latin typeface="+mn-lt"/>
                <a:cs typeface="Times New Roman" pitchFamily="18" charset="0"/>
              </a:rPr>
              <a:t>заповіднику</a:t>
            </a:r>
            <a:r>
              <a:rPr lang="ru-RU" sz="2400" b="1" dirty="0">
                <a:latin typeface="+mn-lt"/>
                <a:cs typeface="Times New Roman" pitchFamily="18" charset="0"/>
              </a:rPr>
              <a:t> – </a:t>
            </a:r>
            <a:r>
              <a:rPr lang="ru-RU" sz="2400" b="1" dirty="0" err="1">
                <a:latin typeface="+mn-lt"/>
                <a:cs typeface="Times New Roman" pitchFamily="18" charset="0"/>
              </a:rPr>
              <a:t>це</a:t>
            </a:r>
            <a:r>
              <a:rPr lang="ru-RU" sz="2400" b="1" dirty="0">
                <a:latin typeface="+mn-lt"/>
                <a:cs typeface="Times New Roman" pitchFamily="18" charset="0"/>
              </a:rPr>
              <a:t> «</a:t>
            </a:r>
            <a:r>
              <a:rPr lang="ru-RU" sz="2400" b="1" dirty="0" err="1">
                <a:latin typeface="+mn-lt"/>
                <a:cs typeface="Times New Roman" pitchFamily="18" charset="0"/>
              </a:rPr>
              <a:t>Козацький</a:t>
            </a:r>
            <a:r>
              <a:rPr lang="ru-RU" sz="2400" b="1" dirty="0">
                <a:latin typeface="+mn-lt"/>
                <a:cs typeface="Times New Roman" pitchFamily="18" charset="0"/>
              </a:rPr>
              <a:t> </a:t>
            </a:r>
            <a:r>
              <a:rPr lang="ru-RU" sz="2400" b="1" dirty="0" err="1">
                <a:latin typeface="+mn-lt"/>
                <a:cs typeface="Times New Roman" pitchFamily="18" charset="0"/>
              </a:rPr>
              <a:t>хутір</a:t>
            </a:r>
            <a:r>
              <a:rPr lang="ru-RU" sz="2400" b="1" dirty="0">
                <a:latin typeface="+mn-lt"/>
                <a:cs typeface="Times New Roman" pitchFamily="18" charset="0"/>
              </a:rPr>
              <a:t> полковника Тараса </a:t>
            </a:r>
            <a:r>
              <a:rPr lang="ru-RU" sz="2400" b="1" dirty="0" err="1">
                <a:latin typeface="+mn-lt"/>
                <a:cs typeface="Times New Roman" pitchFamily="18" charset="0"/>
              </a:rPr>
              <a:t>Бульби</a:t>
            </a:r>
            <a:r>
              <a:rPr lang="ru-RU" sz="2400" b="1" dirty="0">
                <a:latin typeface="+mn-lt"/>
                <a:cs typeface="Times New Roman" pitchFamily="18" charset="0"/>
              </a:rPr>
              <a:t>».</a:t>
            </a:r>
          </a:p>
        </p:txBody>
      </p:sp>
      <p:pic>
        <p:nvPicPr>
          <p:cNvPr id="1026" name="Picture 2" descr="C:\Users\1\Desktop\Новая папка\6843f086-ee0b-d913-fd33-59394010eda7_obj_img_1_c.jpg"/>
          <p:cNvPicPr>
            <a:picLocks noChangeAspect="1" noChangeArrowheads="1"/>
          </p:cNvPicPr>
          <p:nvPr/>
        </p:nvPicPr>
        <p:blipFill>
          <a:blip r:embed="rId3" cstate="print"/>
          <a:srcRect/>
          <a:stretch>
            <a:fillRect/>
          </a:stretch>
        </p:blipFill>
        <p:spPr bwMode="auto">
          <a:xfrm>
            <a:off x="131278" y="2774826"/>
            <a:ext cx="3608443" cy="1797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Users\1\Desktop\Новая папка\6843f086-ee0b-d913-fd33-59394010eda7_obj_img_3_c.jpg"/>
          <p:cNvPicPr>
            <a:picLocks noChangeAspect="1" noChangeArrowheads="1"/>
          </p:cNvPicPr>
          <p:nvPr/>
        </p:nvPicPr>
        <p:blipFill>
          <a:blip r:embed="rId4" cstate="print"/>
          <a:srcRect/>
          <a:stretch>
            <a:fillRect/>
          </a:stretch>
        </p:blipFill>
        <p:spPr bwMode="auto">
          <a:xfrm>
            <a:off x="8611327" y="2708151"/>
            <a:ext cx="3251200"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2166320" y="358259"/>
            <a:ext cx="7581756" cy="646331"/>
          </a:xfrm>
          <a:prstGeom prst="rect">
            <a:avLst/>
          </a:prstGeom>
        </p:spPr>
        <p:txBody>
          <a:bodyPr wrap="none">
            <a:spAutoFit/>
          </a:bodyPr>
          <a:lstStyle/>
          <a:p>
            <a:r>
              <a:rPr lang="ru-RU" sz="3600" b="1" dirty="0" err="1" smtClean="0">
                <a:solidFill>
                  <a:srgbClr val="C00000"/>
                </a:solidFill>
                <a:cs typeface="Times New Roman" pitchFamily="18" charset="0"/>
              </a:rPr>
              <a:t>Заповідник</a:t>
            </a:r>
            <a:r>
              <a:rPr lang="ru-RU" sz="3600" b="1" dirty="0" smtClean="0">
                <a:solidFill>
                  <a:srgbClr val="C00000"/>
                </a:solidFill>
                <a:cs typeface="Times New Roman" pitchFamily="18" charset="0"/>
              </a:rPr>
              <a:t> «</a:t>
            </a:r>
            <a:r>
              <a:rPr lang="ru-RU" sz="3600" b="1" dirty="0" err="1" smtClean="0">
                <a:solidFill>
                  <a:srgbClr val="C00000"/>
                </a:solidFill>
                <a:cs typeface="Times New Roman" pitchFamily="18" charset="0"/>
              </a:rPr>
              <a:t>Козацькі</a:t>
            </a:r>
            <a:r>
              <a:rPr lang="ru-RU" sz="3600" b="1" dirty="0" smtClean="0">
                <a:solidFill>
                  <a:srgbClr val="C00000"/>
                </a:solidFill>
                <a:cs typeface="Times New Roman" pitchFamily="18" charset="0"/>
              </a:rPr>
              <a:t> </a:t>
            </a:r>
            <a:r>
              <a:rPr lang="ru-RU" sz="3600" b="1" dirty="0" err="1" smtClean="0">
                <a:solidFill>
                  <a:srgbClr val="C00000"/>
                </a:solidFill>
                <a:cs typeface="Times New Roman" pitchFamily="18" charset="0"/>
              </a:rPr>
              <a:t>землі</a:t>
            </a:r>
            <a:r>
              <a:rPr lang="ru-RU" sz="3600" b="1" dirty="0" smtClean="0">
                <a:solidFill>
                  <a:srgbClr val="C00000"/>
                </a:solidFill>
                <a:cs typeface="Times New Roman" pitchFamily="18" charset="0"/>
              </a:rPr>
              <a:t> </a:t>
            </a:r>
            <a:r>
              <a:rPr lang="ru-RU" sz="3600" b="1" dirty="0" err="1" smtClean="0">
                <a:solidFill>
                  <a:srgbClr val="C00000"/>
                </a:solidFill>
                <a:cs typeface="Times New Roman" pitchFamily="18" charset="0"/>
              </a:rPr>
              <a:t>України</a:t>
            </a:r>
            <a:r>
              <a:rPr lang="ru-RU" b="1" dirty="0" smtClean="0">
                <a:latin typeface="Times New Roman" pitchFamily="18" charset="0"/>
                <a:cs typeface="Times New Roman" pitchFamily="18" charset="0"/>
              </a:rPr>
              <a:t>»</a:t>
            </a:r>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31" presetClass="entr" presetSubtype="0" fill="hold" nodeType="withEffect">
                                  <p:stCondLst>
                                    <p:cond delay="0"/>
                                  </p:stCondLst>
                                  <p:iterate type="lt">
                                    <p:tmPct val="5000"/>
                                  </p:iterate>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par>
                                <p:cTn id="19" presetID="31" presetClass="entr" presetSubtype="0" fill="hold" nodeType="withEffect">
                                  <p:stCondLst>
                                    <p:cond delay="0"/>
                                  </p:stCondLst>
                                  <p:iterate type="lt">
                                    <p:tmPct val="5000"/>
                                  </p:iterate>
                                  <p:childTnLst>
                                    <p:set>
                                      <p:cBhvr>
                                        <p:cTn id="20" dur="1" fill="hold">
                                          <p:stCondLst>
                                            <p:cond delay="0"/>
                                          </p:stCondLst>
                                        </p:cTn>
                                        <p:tgtEl>
                                          <p:spTgt spid="1028"/>
                                        </p:tgtEl>
                                        <p:attrNameLst>
                                          <p:attrName>style.visibility</p:attrName>
                                        </p:attrNameLst>
                                      </p:cBhvr>
                                      <p:to>
                                        <p:strVal val="visible"/>
                                      </p:to>
                                    </p:set>
                                    <p:anim calcmode="lin" valueType="num">
                                      <p:cBhvr>
                                        <p:cTn id="21" dur="1000" fill="hold"/>
                                        <p:tgtEl>
                                          <p:spTgt spid="1028"/>
                                        </p:tgtEl>
                                        <p:attrNameLst>
                                          <p:attrName>ppt_w</p:attrName>
                                        </p:attrNameLst>
                                      </p:cBhvr>
                                      <p:tavLst>
                                        <p:tav tm="0">
                                          <p:val>
                                            <p:fltVal val="0"/>
                                          </p:val>
                                        </p:tav>
                                        <p:tav tm="100000">
                                          <p:val>
                                            <p:strVal val="#ppt_w"/>
                                          </p:val>
                                        </p:tav>
                                      </p:tavLst>
                                    </p:anim>
                                    <p:anim calcmode="lin" valueType="num">
                                      <p:cBhvr>
                                        <p:cTn id="22" dur="1000" fill="hold"/>
                                        <p:tgtEl>
                                          <p:spTgt spid="1028"/>
                                        </p:tgtEl>
                                        <p:attrNameLst>
                                          <p:attrName>ppt_h</p:attrName>
                                        </p:attrNameLst>
                                      </p:cBhvr>
                                      <p:tavLst>
                                        <p:tav tm="0">
                                          <p:val>
                                            <p:fltVal val="0"/>
                                          </p:val>
                                        </p:tav>
                                        <p:tav tm="100000">
                                          <p:val>
                                            <p:strVal val="#ppt_h"/>
                                          </p:val>
                                        </p:tav>
                                      </p:tavLst>
                                    </p:anim>
                                    <p:anim calcmode="lin" valueType="num">
                                      <p:cBhvr>
                                        <p:cTn id="23" dur="1000" fill="hold"/>
                                        <p:tgtEl>
                                          <p:spTgt spid="1028"/>
                                        </p:tgtEl>
                                        <p:attrNameLst>
                                          <p:attrName>style.rotation</p:attrName>
                                        </p:attrNameLst>
                                      </p:cBhvr>
                                      <p:tavLst>
                                        <p:tav tm="0">
                                          <p:val>
                                            <p:fltVal val="90"/>
                                          </p:val>
                                        </p:tav>
                                        <p:tav tm="100000">
                                          <p:val>
                                            <p:fltVal val="0"/>
                                          </p:val>
                                        </p:tav>
                                      </p:tavLst>
                                    </p:anim>
                                    <p:animEffect transition="in" filter="fade">
                                      <p:cBhvr>
                                        <p:cTn id="24" dur="1000"/>
                                        <p:tgtEl>
                                          <p:spTgt spid="1028"/>
                                        </p:tgtEl>
                                      </p:cBhvr>
                                    </p:animEffect>
                                  </p:childTnLst>
                                </p:cTn>
                              </p:par>
                              <p:par>
                                <p:cTn id="25" presetID="31" presetClass="entr" presetSubtype="0" fill="hold" nodeType="withEffect">
                                  <p:stCondLst>
                                    <p:cond delay="0"/>
                                  </p:stCondLst>
                                  <p:iterate type="lt">
                                    <p:tmPct val="5000"/>
                                  </p:iterate>
                                  <p:childTnLst>
                                    <p:set>
                                      <p:cBhvr>
                                        <p:cTn id="26" dur="1" fill="hold">
                                          <p:stCondLst>
                                            <p:cond delay="0"/>
                                          </p:stCondLst>
                                        </p:cTn>
                                        <p:tgtEl>
                                          <p:spTgt spid="1027"/>
                                        </p:tgtEl>
                                        <p:attrNameLst>
                                          <p:attrName>style.visibility</p:attrName>
                                        </p:attrNameLst>
                                      </p:cBhvr>
                                      <p:to>
                                        <p:strVal val="visible"/>
                                      </p:to>
                                    </p:set>
                                    <p:anim calcmode="lin" valueType="num">
                                      <p:cBhvr>
                                        <p:cTn id="27" dur="1000" fill="hold"/>
                                        <p:tgtEl>
                                          <p:spTgt spid="1027"/>
                                        </p:tgtEl>
                                        <p:attrNameLst>
                                          <p:attrName>ppt_w</p:attrName>
                                        </p:attrNameLst>
                                      </p:cBhvr>
                                      <p:tavLst>
                                        <p:tav tm="0">
                                          <p:val>
                                            <p:fltVal val="0"/>
                                          </p:val>
                                        </p:tav>
                                        <p:tav tm="100000">
                                          <p:val>
                                            <p:strVal val="#ppt_w"/>
                                          </p:val>
                                        </p:tav>
                                      </p:tavLst>
                                    </p:anim>
                                    <p:anim calcmode="lin" valueType="num">
                                      <p:cBhvr>
                                        <p:cTn id="28" dur="1000" fill="hold"/>
                                        <p:tgtEl>
                                          <p:spTgt spid="1027"/>
                                        </p:tgtEl>
                                        <p:attrNameLst>
                                          <p:attrName>ppt_h</p:attrName>
                                        </p:attrNameLst>
                                      </p:cBhvr>
                                      <p:tavLst>
                                        <p:tav tm="0">
                                          <p:val>
                                            <p:fltVal val="0"/>
                                          </p:val>
                                        </p:tav>
                                        <p:tav tm="100000">
                                          <p:val>
                                            <p:strVal val="#ppt_h"/>
                                          </p:val>
                                        </p:tav>
                                      </p:tavLst>
                                    </p:anim>
                                    <p:anim calcmode="lin" valueType="num">
                                      <p:cBhvr>
                                        <p:cTn id="29" dur="1000" fill="hold"/>
                                        <p:tgtEl>
                                          <p:spTgt spid="1027"/>
                                        </p:tgtEl>
                                        <p:attrNameLst>
                                          <p:attrName>style.rotation</p:attrName>
                                        </p:attrNameLst>
                                      </p:cBhvr>
                                      <p:tavLst>
                                        <p:tav tm="0">
                                          <p:val>
                                            <p:fltVal val="90"/>
                                          </p:val>
                                        </p:tav>
                                        <p:tav tm="100000">
                                          <p:val>
                                            <p:fltVal val="0"/>
                                          </p:val>
                                        </p:tav>
                                      </p:tavLst>
                                    </p:anim>
                                    <p:animEffect transition="in" filter="fade">
                                      <p:cBhvr>
                                        <p:cTn id="30"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7750" y="1038225"/>
            <a:ext cx="9829800" cy="1866900"/>
          </a:xfrm>
        </p:spPr>
        <p:txBody>
          <a:bodyPr>
            <a:normAutofit/>
          </a:bodyPr>
          <a:lstStyle/>
          <a:p>
            <a:pPr algn="ctr"/>
            <a:r>
              <a:rPr lang="ru-RU" sz="2800" b="1" dirty="0" err="1" smtClean="0">
                <a:latin typeface="+mn-lt"/>
                <a:cs typeface="Times New Roman" pitchFamily="18" charset="0"/>
              </a:rPr>
              <a:t>Буцький</a:t>
            </a:r>
            <a:r>
              <a:rPr lang="ru-RU" sz="2800" b="1" dirty="0" smtClean="0">
                <a:latin typeface="+mn-lt"/>
                <a:cs typeface="Times New Roman" pitchFamily="18" charset="0"/>
              </a:rPr>
              <a:t> </a:t>
            </a:r>
            <a:r>
              <a:rPr lang="ru-RU" sz="2800" b="1" dirty="0" err="1">
                <a:latin typeface="+mn-lt"/>
                <a:cs typeface="Times New Roman" pitchFamily="18" charset="0"/>
              </a:rPr>
              <a:t>каньйон</a:t>
            </a:r>
            <a:r>
              <a:rPr lang="ru-RU" sz="2800" b="1" dirty="0">
                <a:latin typeface="+mn-lt"/>
                <a:cs typeface="Times New Roman" pitchFamily="18" charset="0"/>
              </a:rPr>
              <a:t> часто </a:t>
            </a:r>
            <a:r>
              <a:rPr lang="ru-RU" sz="2800" b="1" dirty="0" err="1">
                <a:latin typeface="+mn-lt"/>
                <a:cs typeface="Times New Roman" pitchFamily="18" charset="0"/>
              </a:rPr>
              <a:t>порівнюють</a:t>
            </a:r>
            <a:r>
              <a:rPr lang="ru-RU" sz="2800" b="1" dirty="0">
                <a:latin typeface="+mn-lt"/>
                <a:cs typeface="Times New Roman" pitchFamily="18" charset="0"/>
              </a:rPr>
              <a:t> </a:t>
            </a:r>
            <a:r>
              <a:rPr lang="ru-RU" sz="2800" b="1" dirty="0" err="1">
                <a:latin typeface="+mn-lt"/>
                <a:cs typeface="Times New Roman" pitchFamily="18" charset="0"/>
              </a:rPr>
              <a:t>зі</a:t>
            </a:r>
            <a:r>
              <a:rPr lang="ru-RU" sz="2800" b="1" dirty="0">
                <a:latin typeface="+mn-lt"/>
                <a:cs typeface="Times New Roman" pitchFamily="18" charset="0"/>
              </a:rPr>
              <a:t> </a:t>
            </a:r>
            <a:r>
              <a:rPr lang="ru-RU" sz="2800" b="1" dirty="0" err="1">
                <a:latin typeface="+mn-lt"/>
                <a:cs typeface="Times New Roman" pitchFamily="18" charset="0"/>
              </a:rPr>
              <a:t>Швейцарією</a:t>
            </a:r>
            <a:r>
              <a:rPr lang="ru-RU" sz="2800" b="1" dirty="0">
                <a:latin typeface="+mn-lt"/>
                <a:cs typeface="Times New Roman" pitchFamily="18" charset="0"/>
              </a:rPr>
              <a:t> та </a:t>
            </a:r>
            <a:r>
              <a:rPr lang="ru-RU" sz="2800" b="1" dirty="0" err="1">
                <a:latin typeface="+mn-lt"/>
                <a:cs typeface="Times New Roman" pitchFamily="18" charset="0"/>
              </a:rPr>
              <a:t>норвезькими</a:t>
            </a:r>
            <a:r>
              <a:rPr lang="ru-RU" sz="2800" b="1" dirty="0">
                <a:latin typeface="+mn-lt"/>
                <a:cs typeface="Times New Roman" pitchFamily="18" charset="0"/>
              </a:rPr>
              <a:t> </a:t>
            </a:r>
            <a:r>
              <a:rPr lang="ru-RU" sz="2800" b="1" dirty="0" err="1" smtClean="0">
                <a:latin typeface="+mn-lt"/>
                <a:cs typeface="Times New Roman" pitchFamily="18" charset="0"/>
              </a:rPr>
              <a:t>фіордами</a:t>
            </a:r>
            <a:r>
              <a:rPr lang="ru-RU" sz="2800" b="1" dirty="0">
                <a:latin typeface="+mn-lt"/>
                <a:cs typeface="Times New Roman" pitchFamily="18" charset="0"/>
              </a:rPr>
              <a:t>. А все </a:t>
            </a:r>
            <a:r>
              <a:rPr lang="ru-RU" sz="2800" b="1" dirty="0" err="1" smtClean="0">
                <a:latin typeface="+mn-lt"/>
                <a:cs typeface="Times New Roman" pitchFamily="18" charset="0"/>
              </a:rPr>
              <a:t>завдяки</a:t>
            </a:r>
            <a:r>
              <a:rPr lang="ru-RU" sz="2800" b="1" dirty="0" smtClean="0">
                <a:latin typeface="+mn-lt"/>
                <a:cs typeface="Times New Roman" pitchFamily="18" charset="0"/>
              </a:rPr>
              <a:t> </a:t>
            </a:r>
            <a:r>
              <a:rPr lang="ru-RU" sz="2800" b="1" dirty="0" err="1" smtClean="0">
                <a:latin typeface="+mn-lt"/>
                <a:cs typeface="Times New Roman" pitchFamily="18" charset="0"/>
              </a:rPr>
              <a:t>високим</a:t>
            </a:r>
            <a:r>
              <a:rPr lang="ru-RU" sz="2800" b="1" dirty="0" smtClean="0">
                <a:latin typeface="+mn-lt"/>
                <a:cs typeface="Times New Roman" pitchFamily="18" charset="0"/>
              </a:rPr>
              <a:t> </a:t>
            </a:r>
            <a:r>
              <a:rPr lang="ru-RU" sz="2800" b="1" dirty="0" err="1" smtClean="0">
                <a:latin typeface="+mn-lt"/>
                <a:cs typeface="Times New Roman" pitchFamily="18" charset="0"/>
              </a:rPr>
              <a:t>скелястим</a:t>
            </a:r>
            <a:r>
              <a:rPr lang="ru-RU" sz="2800" b="1" dirty="0" smtClean="0">
                <a:latin typeface="+mn-lt"/>
                <a:cs typeface="Times New Roman" pitchFamily="18" charset="0"/>
              </a:rPr>
              <a:t> берегам, </a:t>
            </a:r>
            <a:r>
              <a:rPr lang="ru-RU" sz="2800" b="1" dirty="0" err="1" smtClean="0">
                <a:latin typeface="+mn-lt"/>
                <a:cs typeface="Times New Roman" pitchFamily="18" charset="0"/>
              </a:rPr>
              <a:t>які</a:t>
            </a:r>
            <a:r>
              <a:rPr lang="ru-RU" sz="2800" b="1" dirty="0" smtClean="0">
                <a:latin typeface="+mn-lt"/>
                <a:cs typeface="Times New Roman" pitchFamily="18" charset="0"/>
              </a:rPr>
              <a:t> </a:t>
            </a:r>
            <a:r>
              <a:rPr lang="ru-RU" sz="2800" b="1" dirty="0" err="1">
                <a:latin typeface="+mn-lt"/>
                <a:cs typeface="Times New Roman" pitchFamily="18" charset="0"/>
              </a:rPr>
              <a:t>охороняють</a:t>
            </a:r>
            <a:r>
              <a:rPr lang="ru-RU" sz="2800" b="1" dirty="0">
                <a:latin typeface="+mn-lt"/>
                <a:cs typeface="Times New Roman" pitchFamily="18" charset="0"/>
              </a:rPr>
              <a:t> </a:t>
            </a:r>
            <a:r>
              <a:rPr lang="ru-RU" sz="2800" b="1" dirty="0" err="1">
                <a:latin typeface="+mn-lt"/>
                <a:cs typeface="Times New Roman" pitchFamily="18" charset="0"/>
              </a:rPr>
              <a:t>спокій</a:t>
            </a:r>
            <a:r>
              <a:rPr lang="ru-RU" sz="2800" b="1" dirty="0">
                <a:latin typeface="+mn-lt"/>
                <a:cs typeface="Times New Roman" pitchFamily="18" charset="0"/>
              </a:rPr>
              <a:t> </a:t>
            </a:r>
            <a:r>
              <a:rPr lang="ru-RU" sz="2800" b="1" dirty="0" err="1">
                <a:latin typeface="+mn-lt"/>
                <a:cs typeface="Times New Roman" pitchFamily="18" charset="0"/>
              </a:rPr>
              <a:t>річки</a:t>
            </a:r>
            <a:r>
              <a:rPr lang="ru-RU" sz="2800" b="1" dirty="0">
                <a:latin typeface="+mn-lt"/>
                <a:cs typeface="Times New Roman" pitchFamily="18" charset="0"/>
              </a:rPr>
              <a:t> </a:t>
            </a:r>
            <a:r>
              <a:rPr lang="ru-RU" sz="2800" b="1" dirty="0" err="1">
                <a:latin typeface="+mn-lt"/>
                <a:cs typeface="Times New Roman" pitchFamily="18" charset="0"/>
              </a:rPr>
              <a:t>Гірський</a:t>
            </a:r>
            <a:r>
              <a:rPr lang="ru-RU" sz="2800" b="1" dirty="0">
                <a:latin typeface="+mn-lt"/>
                <a:cs typeface="Times New Roman" pitchFamily="18" charset="0"/>
              </a:rPr>
              <a:t> </a:t>
            </a:r>
            <a:r>
              <a:rPr lang="ru-RU" sz="2800" b="1" dirty="0" err="1" smtClean="0">
                <a:latin typeface="+mn-lt"/>
                <a:cs typeface="Times New Roman" pitchFamily="18" charset="0"/>
              </a:rPr>
              <a:t>Тікич</a:t>
            </a:r>
            <a:r>
              <a:rPr lang="ru-RU" sz="2800" b="1" dirty="0" smtClean="0">
                <a:latin typeface="+mn-lt"/>
                <a:cs typeface="Times New Roman" pitchFamily="18" charset="0"/>
              </a:rPr>
              <a:t> у </a:t>
            </a:r>
            <a:r>
              <a:rPr lang="ru-RU" sz="2800" b="1" dirty="0" err="1" smtClean="0">
                <a:latin typeface="+mn-lt"/>
                <a:cs typeface="Times New Roman" pitchFamily="18" charset="0"/>
              </a:rPr>
              <a:t>Буцькому</a:t>
            </a:r>
            <a:r>
              <a:rPr lang="ru-RU" sz="2800" b="1" dirty="0" smtClean="0">
                <a:latin typeface="+mn-lt"/>
                <a:cs typeface="Times New Roman" pitchFamily="18" charset="0"/>
              </a:rPr>
              <a:t> </a:t>
            </a:r>
            <a:r>
              <a:rPr lang="ru-RU" sz="2800" b="1" dirty="0" err="1" smtClean="0">
                <a:latin typeface="+mn-lt"/>
                <a:cs typeface="Times New Roman" pitchFamily="18" charset="0"/>
              </a:rPr>
              <a:t>каньйоні</a:t>
            </a:r>
            <a:r>
              <a:rPr lang="ru-RU" sz="2800" b="1" dirty="0" smtClean="0">
                <a:latin typeface="+mn-lt"/>
                <a:cs typeface="Times New Roman" pitchFamily="18" charset="0"/>
              </a:rPr>
              <a:t>. </a:t>
            </a:r>
            <a:endParaRPr lang="ru-RU" sz="2800" b="1" dirty="0">
              <a:latin typeface="+mn-lt"/>
            </a:endParaRPr>
          </a:p>
        </p:txBody>
      </p:sp>
      <p:pic>
        <p:nvPicPr>
          <p:cNvPr id="5122" name="Picture 2" descr="C:\Users\User\Desktop\Інформатика\завантаження (8).jpg"/>
          <p:cNvPicPr>
            <a:picLocks noChangeAspect="1" noChangeArrowheads="1"/>
          </p:cNvPicPr>
          <p:nvPr/>
        </p:nvPicPr>
        <p:blipFill>
          <a:blip r:embed="rId2" cstate="print"/>
          <a:srcRect/>
          <a:stretch>
            <a:fillRect/>
          </a:stretch>
        </p:blipFill>
        <p:spPr bwMode="auto">
          <a:xfrm>
            <a:off x="163148" y="2595364"/>
            <a:ext cx="4107447" cy="2891036"/>
          </a:xfrm>
          <a:prstGeom prst="rect">
            <a:avLst/>
          </a:prstGeom>
          <a:noFill/>
        </p:spPr>
      </p:pic>
      <p:pic>
        <p:nvPicPr>
          <p:cNvPr id="5123" name="Picture 3" descr="C:\Users\User\Desktop\Інформатика\завантаження (9).jpg"/>
          <p:cNvPicPr>
            <a:picLocks noChangeAspect="1" noChangeArrowheads="1"/>
          </p:cNvPicPr>
          <p:nvPr/>
        </p:nvPicPr>
        <p:blipFill>
          <a:blip r:embed="rId3" cstate="print"/>
          <a:srcRect/>
          <a:stretch>
            <a:fillRect/>
          </a:stretch>
        </p:blipFill>
        <p:spPr bwMode="auto">
          <a:xfrm>
            <a:off x="4330469" y="3076947"/>
            <a:ext cx="3994214" cy="2799978"/>
          </a:xfrm>
          <a:prstGeom prst="rect">
            <a:avLst/>
          </a:prstGeom>
          <a:noFill/>
        </p:spPr>
      </p:pic>
      <p:pic>
        <p:nvPicPr>
          <p:cNvPr id="5124" name="Picture 4" descr="C:\Users\User\Desktop\Інформатика\images (5).jpg"/>
          <p:cNvPicPr>
            <a:picLocks noChangeAspect="1" noChangeArrowheads="1"/>
          </p:cNvPicPr>
          <p:nvPr/>
        </p:nvPicPr>
        <p:blipFill>
          <a:blip r:embed="rId4" cstate="print"/>
          <a:srcRect/>
          <a:stretch>
            <a:fillRect/>
          </a:stretch>
        </p:blipFill>
        <p:spPr bwMode="auto">
          <a:xfrm>
            <a:off x="8372287" y="3791322"/>
            <a:ext cx="3686363" cy="2628528"/>
          </a:xfrm>
          <a:prstGeom prst="rect">
            <a:avLst/>
          </a:prstGeom>
          <a:noFill/>
        </p:spPr>
      </p:pic>
      <p:sp>
        <p:nvSpPr>
          <p:cNvPr id="6" name="Прямоугольник 5"/>
          <p:cNvSpPr/>
          <p:nvPr/>
        </p:nvSpPr>
        <p:spPr>
          <a:xfrm>
            <a:off x="2619375" y="263008"/>
            <a:ext cx="6096688" cy="707886"/>
          </a:xfrm>
          <a:prstGeom prst="rect">
            <a:avLst/>
          </a:prstGeom>
        </p:spPr>
        <p:txBody>
          <a:bodyPr wrap="square">
            <a:spAutoFit/>
          </a:bodyPr>
          <a:lstStyle/>
          <a:p>
            <a:pPr algn="ctr"/>
            <a:r>
              <a:rPr lang="ru-RU" sz="4000" b="1" dirty="0" err="1" smtClean="0">
                <a:solidFill>
                  <a:srgbClr val="C00000"/>
                </a:solidFill>
                <a:cs typeface="Times New Roman" pitchFamily="18" charset="0"/>
              </a:rPr>
              <a:t>Буцький</a:t>
            </a:r>
            <a:r>
              <a:rPr lang="ru-RU" sz="4000" b="1" dirty="0" smtClean="0">
                <a:solidFill>
                  <a:srgbClr val="C00000"/>
                </a:solidFill>
                <a:cs typeface="Times New Roman" pitchFamily="18" charset="0"/>
              </a:rPr>
              <a:t> </a:t>
            </a:r>
            <a:r>
              <a:rPr lang="ru-RU" sz="4000" b="1" dirty="0" err="1" smtClean="0">
                <a:solidFill>
                  <a:srgbClr val="C00000"/>
                </a:solidFill>
                <a:cs typeface="Times New Roman" pitchFamily="18" charset="0"/>
              </a:rPr>
              <a:t>каньйон</a:t>
            </a:r>
            <a:endParaRPr lang="ru-RU" sz="40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par>
                                <p:cTn id="12" presetID="2" presetClass="entr" presetSubtype="4" fill="hold" nodeType="with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3000" fill="hold"/>
                                        <p:tgtEl>
                                          <p:spTgt spid="5122"/>
                                        </p:tgtEl>
                                        <p:attrNameLst>
                                          <p:attrName>ppt_x</p:attrName>
                                        </p:attrNameLst>
                                      </p:cBhvr>
                                      <p:tavLst>
                                        <p:tav tm="0">
                                          <p:val>
                                            <p:strVal val="#ppt_x"/>
                                          </p:val>
                                        </p:tav>
                                        <p:tav tm="100000">
                                          <p:val>
                                            <p:strVal val="#ppt_x"/>
                                          </p:val>
                                        </p:tav>
                                      </p:tavLst>
                                    </p:anim>
                                    <p:anim calcmode="lin" valueType="num">
                                      <p:cBhvr additive="base">
                                        <p:cTn id="15" dur="3000" fill="hold"/>
                                        <p:tgtEl>
                                          <p:spTgt spid="5122"/>
                                        </p:tgtEl>
                                        <p:attrNameLst>
                                          <p:attrName>ppt_y</p:attrName>
                                        </p:attrNameLst>
                                      </p:cBhvr>
                                      <p:tavLst>
                                        <p:tav tm="0">
                                          <p:val>
                                            <p:strVal val="1+#ppt_h/2"/>
                                          </p:val>
                                        </p:tav>
                                        <p:tav tm="100000">
                                          <p:val>
                                            <p:strVal val="#ppt_y"/>
                                          </p:val>
                                        </p:tav>
                                      </p:tavLst>
                                    </p:anim>
                                  </p:childTnLst>
                                </p:cTn>
                              </p:par>
                            </p:childTnLst>
                          </p:cTn>
                        </p:par>
                        <p:par>
                          <p:cTn id="16" fill="hold">
                            <p:stCondLst>
                              <p:cond delay="3500"/>
                            </p:stCondLst>
                            <p:childTnLst>
                              <p:par>
                                <p:cTn id="17" presetID="2" presetClass="entr" presetSubtype="4" fill="hold" nodeType="afterEffect">
                                  <p:stCondLst>
                                    <p:cond delay="0"/>
                                  </p:stCondLst>
                                  <p:childTnLst>
                                    <p:set>
                                      <p:cBhvr>
                                        <p:cTn id="18" dur="1" fill="hold">
                                          <p:stCondLst>
                                            <p:cond delay="0"/>
                                          </p:stCondLst>
                                        </p:cTn>
                                        <p:tgtEl>
                                          <p:spTgt spid="5123"/>
                                        </p:tgtEl>
                                        <p:attrNameLst>
                                          <p:attrName>style.visibility</p:attrName>
                                        </p:attrNameLst>
                                      </p:cBhvr>
                                      <p:to>
                                        <p:strVal val="visible"/>
                                      </p:to>
                                    </p:set>
                                    <p:anim calcmode="lin" valueType="num">
                                      <p:cBhvr additive="base">
                                        <p:cTn id="19" dur="2000" fill="hold"/>
                                        <p:tgtEl>
                                          <p:spTgt spid="5123"/>
                                        </p:tgtEl>
                                        <p:attrNameLst>
                                          <p:attrName>ppt_x</p:attrName>
                                        </p:attrNameLst>
                                      </p:cBhvr>
                                      <p:tavLst>
                                        <p:tav tm="0">
                                          <p:val>
                                            <p:strVal val="#ppt_x"/>
                                          </p:val>
                                        </p:tav>
                                        <p:tav tm="100000">
                                          <p:val>
                                            <p:strVal val="#ppt_x"/>
                                          </p:val>
                                        </p:tav>
                                      </p:tavLst>
                                    </p:anim>
                                    <p:anim calcmode="lin" valueType="num">
                                      <p:cBhvr additive="base">
                                        <p:cTn id="20" dur="2000" fill="hold"/>
                                        <p:tgtEl>
                                          <p:spTgt spid="5123"/>
                                        </p:tgtEl>
                                        <p:attrNameLst>
                                          <p:attrName>ppt_y</p:attrName>
                                        </p:attrNameLst>
                                      </p:cBhvr>
                                      <p:tavLst>
                                        <p:tav tm="0">
                                          <p:val>
                                            <p:strVal val="1+#ppt_h/2"/>
                                          </p:val>
                                        </p:tav>
                                        <p:tav tm="100000">
                                          <p:val>
                                            <p:strVal val="#ppt_y"/>
                                          </p:val>
                                        </p:tav>
                                      </p:tavLst>
                                    </p:anim>
                                  </p:childTnLst>
                                </p:cTn>
                              </p:par>
                            </p:childTnLst>
                          </p:cTn>
                        </p:par>
                        <p:par>
                          <p:cTn id="21" fill="hold">
                            <p:stCondLst>
                              <p:cond delay="5500"/>
                            </p:stCondLst>
                            <p:childTnLst>
                              <p:par>
                                <p:cTn id="22" presetID="2" presetClass="entr" presetSubtype="4" fill="hold" nodeType="afterEffect">
                                  <p:stCondLst>
                                    <p:cond delay="0"/>
                                  </p:stCondLst>
                                  <p:childTnLst>
                                    <p:set>
                                      <p:cBhvr>
                                        <p:cTn id="23" dur="1" fill="hold">
                                          <p:stCondLst>
                                            <p:cond delay="0"/>
                                          </p:stCondLst>
                                        </p:cTn>
                                        <p:tgtEl>
                                          <p:spTgt spid="5124"/>
                                        </p:tgtEl>
                                        <p:attrNameLst>
                                          <p:attrName>style.visibility</p:attrName>
                                        </p:attrNameLst>
                                      </p:cBhvr>
                                      <p:to>
                                        <p:strVal val="visible"/>
                                      </p:to>
                                    </p:set>
                                    <p:anim calcmode="lin" valueType="num">
                                      <p:cBhvr additive="base">
                                        <p:cTn id="24" dur="2000" fill="hold"/>
                                        <p:tgtEl>
                                          <p:spTgt spid="5124"/>
                                        </p:tgtEl>
                                        <p:attrNameLst>
                                          <p:attrName>ppt_x</p:attrName>
                                        </p:attrNameLst>
                                      </p:cBhvr>
                                      <p:tavLst>
                                        <p:tav tm="0">
                                          <p:val>
                                            <p:strVal val="#ppt_x"/>
                                          </p:val>
                                        </p:tav>
                                        <p:tav tm="100000">
                                          <p:val>
                                            <p:strVal val="#ppt_x"/>
                                          </p:val>
                                        </p:tav>
                                      </p:tavLst>
                                    </p:anim>
                                    <p:anim calcmode="lin" valueType="num">
                                      <p:cBhvr additive="base">
                                        <p:cTn id="25" dur="20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0430" y="793124"/>
            <a:ext cx="10972800" cy="1143000"/>
          </a:xfrm>
        </p:spPr>
        <p:txBody>
          <a:bodyPr>
            <a:noAutofit/>
          </a:bodyPr>
          <a:lstStyle/>
          <a:p>
            <a:pPr algn="ctr"/>
            <a:r>
              <a:rPr lang="ru-RU" sz="2400" b="1" dirty="0" err="1" smtClean="0">
                <a:latin typeface="+mn-lt"/>
              </a:rPr>
              <a:t>Розташована</a:t>
            </a:r>
            <a:r>
              <a:rPr lang="ru-RU" sz="2400" b="1" dirty="0" smtClean="0">
                <a:latin typeface="+mn-lt"/>
              </a:rPr>
              <a:t> </a:t>
            </a:r>
            <a:r>
              <a:rPr lang="ru-RU" sz="2400" b="1" dirty="0">
                <a:latin typeface="+mn-lt"/>
              </a:rPr>
              <a:t>вона в </a:t>
            </a:r>
            <a:r>
              <a:rPr lang="ru-RU" sz="2400" b="1" dirty="0" err="1">
                <a:latin typeface="+mn-lt"/>
              </a:rPr>
              <a:t>Корсунь</a:t>
            </a:r>
            <a:r>
              <a:rPr lang="ru-RU" sz="2400" b="1" dirty="0">
                <a:latin typeface="+mn-lt"/>
              </a:rPr>
              <a:t> -</a:t>
            </a:r>
            <a:r>
              <a:rPr lang="ru-RU" sz="2400" b="1" dirty="0" err="1">
                <a:latin typeface="+mn-lt"/>
              </a:rPr>
              <a:t>Шевченківському</a:t>
            </a:r>
            <a:r>
              <a:rPr lang="ru-RU" sz="2400" b="1" dirty="0">
                <a:latin typeface="+mn-lt"/>
              </a:rPr>
              <a:t> </a:t>
            </a:r>
            <a:r>
              <a:rPr lang="ru-RU" sz="2400" b="1" dirty="0" err="1">
                <a:latin typeface="+mn-lt"/>
              </a:rPr>
              <a:t>районі</a:t>
            </a:r>
            <a:r>
              <a:rPr lang="ru-RU" sz="2400" b="1" dirty="0">
                <a:latin typeface="+mn-lt"/>
              </a:rPr>
              <a:t> на </a:t>
            </a:r>
            <a:r>
              <a:rPr lang="ru-RU" sz="2400" b="1" dirty="0" err="1">
                <a:latin typeface="+mn-lt"/>
              </a:rPr>
              <a:t>річці</a:t>
            </a:r>
            <a:r>
              <a:rPr lang="ru-RU" sz="2400" b="1" dirty="0">
                <a:latin typeface="+mn-lt"/>
              </a:rPr>
              <a:t> </a:t>
            </a:r>
            <a:r>
              <a:rPr lang="ru-RU" sz="2400" b="1" dirty="0" err="1">
                <a:latin typeface="+mn-lt"/>
              </a:rPr>
              <a:t>Рось</a:t>
            </a:r>
            <a:r>
              <a:rPr lang="ru-RU" sz="2400" b="1" dirty="0">
                <a:latin typeface="+mn-lt"/>
              </a:rPr>
              <a:t>. Зараз </a:t>
            </a:r>
            <a:r>
              <a:rPr lang="ru-RU" sz="2400" b="1" dirty="0" err="1">
                <a:latin typeface="+mn-lt"/>
              </a:rPr>
              <a:t>Стеблівська</a:t>
            </a:r>
            <a:r>
              <a:rPr lang="ru-RU" sz="2400" b="1" dirty="0">
                <a:latin typeface="+mn-lt"/>
              </a:rPr>
              <a:t> ГЕС </a:t>
            </a:r>
            <a:r>
              <a:rPr lang="ru-RU" sz="2400" b="1" dirty="0" err="1">
                <a:latin typeface="+mn-lt"/>
              </a:rPr>
              <a:t>прийнято</a:t>
            </a:r>
            <a:r>
              <a:rPr lang="ru-RU" sz="2400" b="1" dirty="0">
                <a:latin typeface="+mn-lt"/>
              </a:rPr>
              <a:t> </a:t>
            </a:r>
            <a:r>
              <a:rPr lang="ru-RU" sz="2400" b="1" dirty="0" err="1">
                <a:latin typeface="+mn-lt"/>
              </a:rPr>
              <a:t>вважати</a:t>
            </a:r>
            <a:r>
              <a:rPr lang="ru-RU" sz="2400" b="1" dirty="0">
                <a:latin typeface="+mn-lt"/>
              </a:rPr>
              <a:t> </a:t>
            </a:r>
            <a:r>
              <a:rPr lang="ru-RU" sz="2400" b="1" dirty="0" err="1">
                <a:latin typeface="+mn-lt"/>
              </a:rPr>
              <a:t>однією</a:t>
            </a:r>
            <a:r>
              <a:rPr lang="ru-RU" sz="2400" b="1" dirty="0">
                <a:latin typeface="+mn-lt"/>
              </a:rPr>
              <a:t> </a:t>
            </a:r>
            <a:r>
              <a:rPr lang="ru-RU" sz="2400" b="1" dirty="0" err="1">
                <a:latin typeface="+mn-lt"/>
              </a:rPr>
              <a:t>з</a:t>
            </a:r>
            <a:r>
              <a:rPr lang="ru-RU" sz="2400" b="1" dirty="0">
                <a:latin typeface="+mn-lt"/>
              </a:rPr>
              <a:t> </a:t>
            </a:r>
            <a:r>
              <a:rPr lang="ru-RU" sz="2400" b="1" dirty="0" err="1">
                <a:latin typeface="+mn-lt"/>
              </a:rPr>
              <a:t>найстаріших</a:t>
            </a:r>
            <a:r>
              <a:rPr lang="ru-RU" sz="2400" b="1" dirty="0">
                <a:latin typeface="+mn-lt"/>
              </a:rPr>
              <a:t> </a:t>
            </a:r>
            <a:r>
              <a:rPr lang="ru-RU" sz="2400" b="1" dirty="0" err="1">
                <a:latin typeface="+mn-lt"/>
              </a:rPr>
              <a:t>гідростанцій</a:t>
            </a:r>
            <a:r>
              <a:rPr lang="ru-RU" sz="2400" b="1" dirty="0">
                <a:latin typeface="+mn-lt"/>
              </a:rPr>
              <a:t> на </a:t>
            </a:r>
            <a:r>
              <a:rPr lang="ru-RU" sz="2400" b="1" dirty="0" err="1">
                <a:latin typeface="+mn-lt"/>
              </a:rPr>
              <a:t>Україні</a:t>
            </a:r>
            <a:r>
              <a:rPr lang="ru-RU" sz="2400" b="1" dirty="0">
                <a:latin typeface="+mn-lt"/>
              </a:rPr>
              <a:t>. Для </a:t>
            </a:r>
            <a:r>
              <a:rPr lang="ru-RU" sz="2400" b="1" dirty="0" err="1">
                <a:latin typeface="+mn-lt"/>
              </a:rPr>
              <a:t>відпочиваючих</a:t>
            </a:r>
            <a:r>
              <a:rPr lang="ru-RU" sz="2400" b="1" dirty="0">
                <a:latin typeface="+mn-lt"/>
              </a:rPr>
              <a:t> </a:t>
            </a:r>
            <a:r>
              <a:rPr lang="ru-RU" sz="2400" b="1" dirty="0" err="1">
                <a:latin typeface="+mn-lt"/>
              </a:rPr>
              <a:t>відвідувачів</a:t>
            </a:r>
            <a:r>
              <a:rPr lang="ru-RU" sz="2400" b="1" dirty="0">
                <a:latin typeface="+mn-lt"/>
              </a:rPr>
              <a:t> на </a:t>
            </a:r>
            <a:r>
              <a:rPr lang="ru-RU" sz="2400" b="1" dirty="0" err="1">
                <a:latin typeface="+mn-lt"/>
              </a:rPr>
              <a:t>греблі</a:t>
            </a:r>
            <a:r>
              <a:rPr lang="ru-RU" sz="2400" b="1" dirty="0">
                <a:latin typeface="+mn-lt"/>
              </a:rPr>
              <a:t> </a:t>
            </a:r>
            <a:r>
              <a:rPr lang="ru-RU" sz="2400" b="1" dirty="0" err="1">
                <a:latin typeface="+mn-lt"/>
              </a:rPr>
              <a:t>обладнані</a:t>
            </a:r>
            <a:r>
              <a:rPr lang="ru-RU" sz="2400" b="1" dirty="0">
                <a:latin typeface="+mn-lt"/>
              </a:rPr>
              <a:t> </a:t>
            </a:r>
            <a:r>
              <a:rPr lang="ru-RU" sz="2400" b="1" dirty="0" err="1">
                <a:latin typeface="+mn-lt"/>
              </a:rPr>
              <a:t>невеликі</a:t>
            </a:r>
            <a:r>
              <a:rPr lang="ru-RU" sz="2400" b="1" dirty="0">
                <a:latin typeface="+mn-lt"/>
              </a:rPr>
              <a:t> </a:t>
            </a:r>
            <a:r>
              <a:rPr lang="ru-RU" sz="2400" b="1" dirty="0" err="1">
                <a:latin typeface="+mn-lt"/>
              </a:rPr>
              <a:t>оглядові</a:t>
            </a:r>
            <a:r>
              <a:rPr lang="ru-RU" sz="2400" b="1" dirty="0">
                <a:latin typeface="+mn-lt"/>
              </a:rPr>
              <a:t> </a:t>
            </a:r>
            <a:r>
              <a:rPr lang="ru-RU" sz="2400" b="1" dirty="0" err="1">
                <a:latin typeface="+mn-lt"/>
              </a:rPr>
              <a:t>майданчики</a:t>
            </a:r>
            <a:r>
              <a:rPr lang="ru-RU" sz="2400" b="1" dirty="0">
                <a:latin typeface="+mn-lt"/>
              </a:rPr>
              <a:t>, </a:t>
            </a:r>
            <a:r>
              <a:rPr lang="ru-RU" sz="2400" b="1" dirty="0" err="1">
                <a:latin typeface="+mn-lt"/>
              </a:rPr>
              <a:t>з</a:t>
            </a:r>
            <a:r>
              <a:rPr lang="ru-RU" sz="2400" b="1" dirty="0">
                <a:latin typeface="+mn-lt"/>
              </a:rPr>
              <a:t> </a:t>
            </a:r>
            <a:r>
              <a:rPr lang="ru-RU" sz="2400" b="1" dirty="0" err="1">
                <a:latin typeface="+mn-lt"/>
              </a:rPr>
              <a:t>яких</a:t>
            </a:r>
            <a:r>
              <a:rPr lang="ru-RU" sz="2400" b="1" dirty="0">
                <a:latin typeface="+mn-lt"/>
              </a:rPr>
              <a:t> </a:t>
            </a:r>
            <a:r>
              <a:rPr lang="ru-RU" sz="2400" b="1" dirty="0" err="1">
                <a:latin typeface="+mn-lt"/>
              </a:rPr>
              <a:t>відкривається</a:t>
            </a:r>
            <a:r>
              <a:rPr lang="ru-RU" sz="2400" b="1" dirty="0">
                <a:latin typeface="+mn-lt"/>
              </a:rPr>
              <a:t> </a:t>
            </a:r>
            <a:r>
              <a:rPr lang="ru-RU" sz="2400" b="1" dirty="0" err="1">
                <a:latin typeface="+mn-lt"/>
              </a:rPr>
              <a:t>мальовничий</a:t>
            </a:r>
            <a:r>
              <a:rPr lang="ru-RU" sz="2400" b="1" dirty="0">
                <a:latin typeface="+mn-lt"/>
              </a:rPr>
              <a:t> вид на </a:t>
            </a:r>
            <a:r>
              <a:rPr lang="ru-RU" sz="2400" b="1" dirty="0" err="1">
                <a:latin typeface="+mn-lt"/>
              </a:rPr>
              <a:t>навколишню</a:t>
            </a:r>
            <a:r>
              <a:rPr lang="ru-RU" sz="2400" b="1" dirty="0">
                <a:latin typeface="+mn-lt"/>
              </a:rPr>
              <a:t> природу. </a:t>
            </a:r>
          </a:p>
        </p:txBody>
      </p:sp>
      <p:pic>
        <p:nvPicPr>
          <p:cNvPr id="3074" name="Picture 2" descr="C:\Users\1\Desktop\Новая папка\3284.jpg"/>
          <p:cNvPicPr>
            <a:picLocks noChangeAspect="1" noChangeArrowheads="1"/>
          </p:cNvPicPr>
          <p:nvPr/>
        </p:nvPicPr>
        <p:blipFill>
          <a:blip r:embed="rId2" cstate="print"/>
          <a:srcRect/>
          <a:stretch>
            <a:fillRect/>
          </a:stretch>
        </p:blipFill>
        <p:spPr bwMode="auto">
          <a:xfrm>
            <a:off x="326262" y="4438315"/>
            <a:ext cx="4435861" cy="2214762"/>
          </a:xfrm>
          <a:prstGeom prst="rect">
            <a:avLst/>
          </a:prstGeom>
          <a:noFill/>
        </p:spPr>
      </p:pic>
      <p:pic>
        <p:nvPicPr>
          <p:cNvPr id="3075" name="Picture 3" descr="C:\Users\1\Desktop\Новая папка\images.jpg"/>
          <p:cNvPicPr>
            <a:picLocks noChangeAspect="1" noChangeArrowheads="1"/>
          </p:cNvPicPr>
          <p:nvPr/>
        </p:nvPicPr>
        <p:blipFill>
          <a:blip r:embed="rId3" cstate="print"/>
          <a:srcRect/>
          <a:stretch>
            <a:fillRect/>
          </a:stretch>
        </p:blipFill>
        <p:spPr bwMode="auto">
          <a:xfrm>
            <a:off x="3014762" y="2074207"/>
            <a:ext cx="5598384" cy="2336623"/>
          </a:xfrm>
          <a:prstGeom prst="rect">
            <a:avLst/>
          </a:prstGeom>
          <a:noFill/>
        </p:spPr>
      </p:pic>
      <p:pic>
        <p:nvPicPr>
          <p:cNvPr id="3076" name="Picture 4" descr="C:\Users\1\Desktop\Новая папка\download.jpg"/>
          <p:cNvPicPr>
            <a:picLocks noChangeAspect="1" noChangeArrowheads="1"/>
          </p:cNvPicPr>
          <p:nvPr/>
        </p:nvPicPr>
        <p:blipFill>
          <a:blip r:embed="rId4" cstate="print"/>
          <a:srcRect/>
          <a:stretch>
            <a:fillRect/>
          </a:stretch>
        </p:blipFill>
        <p:spPr bwMode="auto">
          <a:xfrm>
            <a:off x="6961002" y="4444656"/>
            <a:ext cx="4482107" cy="2236979"/>
          </a:xfrm>
          <a:prstGeom prst="rect">
            <a:avLst/>
          </a:prstGeom>
          <a:noFill/>
        </p:spPr>
      </p:pic>
      <p:sp>
        <p:nvSpPr>
          <p:cNvPr id="6" name="Прямоугольник 5"/>
          <p:cNvSpPr/>
          <p:nvPr/>
        </p:nvSpPr>
        <p:spPr>
          <a:xfrm>
            <a:off x="3856778" y="135801"/>
            <a:ext cx="4275758" cy="646331"/>
          </a:xfrm>
          <a:prstGeom prst="rect">
            <a:avLst/>
          </a:prstGeom>
        </p:spPr>
        <p:txBody>
          <a:bodyPr wrap="square">
            <a:spAutoFit/>
          </a:bodyPr>
          <a:lstStyle/>
          <a:p>
            <a:pPr algn="ctr"/>
            <a:r>
              <a:rPr lang="ru-RU" sz="3600" b="1" dirty="0" err="1" smtClean="0">
                <a:solidFill>
                  <a:srgbClr val="C00000"/>
                </a:solidFill>
              </a:rPr>
              <a:t>Стеблівська</a:t>
            </a:r>
            <a:r>
              <a:rPr lang="ru-RU" sz="3600" b="1" dirty="0" smtClean="0">
                <a:solidFill>
                  <a:srgbClr val="C00000"/>
                </a:solidFill>
              </a:rPr>
              <a:t> ГЕС</a:t>
            </a:r>
            <a:endParaRPr lang="ru-RU" sz="3600"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2500"/>
                            </p:stCondLst>
                            <p:childTnLst>
                              <p:par>
                                <p:cTn id="13" presetID="2" presetClass="entr" presetSubtype="4"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additive="base">
                                        <p:cTn id="15" dur="2000" fill="hold"/>
                                        <p:tgtEl>
                                          <p:spTgt spid="3074"/>
                                        </p:tgtEl>
                                        <p:attrNameLst>
                                          <p:attrName>ppt_x</p:attrName>
                                        </p:attrNameLst>
                                      </p:cBhvr>
                                      <p:tavLst>
                                        <p:tav tm="0">
                                          <p:val>
                                            <p:strVal val="#ppt_x"/>
                                          </p:val>
                                        </p:tav>
                                        <p:tav tm="100000">
                                          <p:val>
                                            <p:strVal val="#ppt_x"/>
                                          </p:val>
                                        </p:tav>
                                      </p:tavLst>
                                    </p:anim>
                                    <p:anim calcmode="lin" valueType="num">
                                      <p:cBhvr additive="base">
                                        <p:cTn id="16" dur="2000" fill="hold"/>
                                        <p:tgtEl>
                                          <p:spTgt spid="307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additive="base">
                                        <p:cTn id="19" dur="2000" fill="hold"/>
                                        <p:tgtEl>
                                          <p:spTgt spid="3075"/>
                                        </p:tgtEl>
                                        <p:attrNameLst>
                                          <p:attrName>ppt_x</p:attrName>
                                        </p:attrNameLst>
                                      </p:cBhvr>
                                      <p:tavLst>
                                        <p:tav tm="0">
                                          <p:val>
                                            <p:strVal val="#ppt_x"/>
                                          </p:val>
                                        </p:tav>
                                        <p:tav tm="100000">
                                          <p:val>
                                            <p:strVal val="#ppt_x"/>
                                          </p:val>
                                        </p:tav>
                                      </p:tavLst>
                                    </p:anim>
                                    <p:anim calcmode="lin" valueType="num">
                                      <p:cBhvr additive="base">
                                        <p:cTn id="20" dur="2000" fill="hold"/>
                                        <p:tgtEl>
                                          <p:spTgt spid="307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anim calcmode="lin" valueType="num">
                                      <p:cBhvr additive="base">
                                        <p:cTn id="23" dur="2000" fill="hold"/>
                                        <p:tgtEl>
                                          <p:spTgt spid="3076"/>
                                        </p:tgtEl>
                                        <p:attrNameLst>
                                          <p:attrName>ppt_x</p:attrName>
                                        </p:attrNameLst>
                                      </p:cBhvr>
                                      <p:tavLst>
                                        <p:tav tm="0">
                                          <p:val>
                                            <p:strVal val="#ppt_x"/>
                                          </p:val>
                                        </p:tav>
                                        <p:tav tm="100000">
                                          <p:val>
                                            <p:strVal val="#ppt_x"/>
                                          </p:val>
                                        </p:tav>
                                      </p:tavLst>
                                    </p:anim>
                                    <p:anim calcmode="lin" valueType="num">
                                      <p:cBhvr additive="base">
                                        <p:cTn id="24" dur="20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28650"/>
            <a:ext cx="10515600" cy="1062038"/>
          </a:xfrm>
        </p:spPr>
        <p:txBody>
          <a:bodyPr>
            <a:noAutofit/>
          </a:bodyPr>
          <a:lstStyle/>
          <a:p>
            <a:pPr algn="ctr"/>
            <a:r>
              <a:rPr lang="ru-RU" sz="2400" b="1" dirty="0" err="1" smtClean="0">
                <a:latin typeface="+mn-lt"/>
                <a:cs typeface="Times New Roman" pitchFamily="18" charset="0"/>
              </a:rPr>
              <a:t>Численним</a:t>
            </a:r>
            <a:r>
              <a:rPr lang="ru-RU" sz="2400" b="1" dirty="0" smtClean="0">
                <a:latin typeface="+mn-lt"/>
                <a:cs typeface="Times New Roman" pitchFamily="18" charset="0"/>
              </a:rPr>
              <a:t> </a:t>
            </a:r>
            <a:r>
              <a:rPr lang="ru-RU" sz="2400" b="1" dirty="0" err="1">
                <a:latin typeface="+mn-lt"/>
                <a:cs typeface="Times New Roman" pitchFamily="18" charset="0"/>
              </a:rPr>
              <a:t>відвідувачам</a:t>
            </a:r>
            <a:r>
              <a:rPr lang="ru-RU" sz="2400" b="1" dirty="0">
                <a:latin typeface="+mn-lt"/>
                <a:cs typeface="Times New Roman" pitchFamily="18" charset="0"/>
              </a:rPr>
              <a:t> дендропарк "</a:t>
            </a:r>
            <a:r>
              <a:rPr lang="ru-RU" sz="2400" b="1" dirty="0" err="1">
                <a:latin typeface="+mn-lt"/>
                <a:cs typeface="Times New Roman" pitchFamily="18" charset="0"/>
              </a:rPr>
              <a:t>Софіївка</a:t>
            </a:r>
            <a:r>
              <a:rPr lang="ru-RU" sz="2400" b="1" dirty="0">
                <a:latin typeface="+mn-lt"/>
                <a:cs typeface="Times New Roman" pitchFamily="18" charset="0"/>
              </a:rPr>
              <a:t>" </a:t>
            </a:r>
            <a:r>
              <a:rPr lang="ru-RU" sz="2400" b="1" dirty="0" err="1">
                <a:latin typeface="+mn-lt"/>
                <a:cs typeface="Times New Roman" pitchFamily="18" charset="0"/>
              </a:rPr>
              <a:t>відомий</a:t>
            </a:r>
            <a:r>
              <a:rPr lang="ru-RU" sz="2400" b="1" dirty="0">
                <a:latin typeface="+mn-lt"/>
                <a:cs typeface="Times New Roman" pitchFamily="18" charset="0"/>
              </a:rPr>
              <a:t> як </a:t>
            </a:r>
            <a:r>
              <a:rPr lang="ru-RU" sz="2400" b="1" dirty="0" err="1">
                <a:latin typeface="+mn-lt"/>
                <a:cs typeface="Times New Roman" pitchFamily="18" charset="0"/>
              </a:rPr>
              <a:t>туристична</a:t>
            </a:r>
            <a:r>
              <a:rPr lang="ru-RU" sz="2400" b="1" dirty="0">
                <a:latin typeface="+mn-lt"/>
                <a:cs typeface="Times New Roman" pitchFamily="18" charset="0"/>
              </a:rPr>
              <a:t> </a:t>
            </a:r>
            <a:r>
              <a:rPr lang="ru-RU" sz="2400" b="1" dirty="0" err="1">
                <a:latin typeface="+mn-lt"/>
                <a:cs typeface="Times New Roman" pitchFamily="18" charset="0"/>
              </a:rPr>
              <a:t>перлина</a:t>
            </a:r>
            <a:r>
              <a:rPr lang="ru-RU" sz="2400" b="1" dirty="0">
                <a:latin typeface="+mn-lt"/>
                <a:cs typeface="Times New Roman" pitchFamily="18" charset="0"/>
              </a:rPr>
              <a:t> </a:t>
            </a:r>
            <a:r>
              <a:rPr lang="ru-RU" sz="2400" b="1" dirty="0" err="1">
                <a:latin typeface="+mn-lt"/>
                <a:cs typeface="Times New Roman" pitchFamily="18" charset="0"/>
              </a:rPr>
              <a:t>України</a:t>
            </a:r>
            <a:r>
              <a:rPr lang="ru-RU" sz="2400" b="1" dirty="0">
                <a:latin typeface="+mn-lt"/>
                <a:cs typeface="Times New Roman" pitchFamily="18" charset="0"/>
              </a:rPr>
              <a:t>, музей садово-паркового </a:t>
            </a:r>
            <a:r>
              <a:rPr lang="ru-RU" sz="2400" b="1" dirty="0" err="1">
                <a:latin typeface="+mn-lt"/>
                <a:cs typeface="Times New Roman" pitchFamily="18" charset="0"/>
              </a:rPr>
              <a:t>мистецтва</a:t>
            </a:r>
            <a:r>
              <a:rPr lang="ru-RU" sz="2400" b="1" dirty="0">
                <a:latin typeface="+mn-lt"/>
                <a:cs typeface="Times New Roman" pitchFamily="18" charset="0"/>
              </a:rPr>
              <a:t>, </a:t>
            </a:r>
            <a:r>
              <a:rPr lang="ru-RU" sz="2400" b="1" dirty="0" err="1">
                <a:latin typeface="+mn-lt"/>
                <a:cs typeface="Times New Roman" pitchFamily="18" charset="0"/>
              </a:rPr>
              <a:t>місце</a:t>
            </a:r>
            <a:r>
              <a:rPr lang="ru-RU" sz="2400" b="1" dirty="0">
                <a:latin typeface="+mn-lt"/>
                <a:cs typeface="Times New Roman" pitchFamily="18" charset="0"/>
              </a:rPr>
              <a:t>, де </a:t>
            </a:r>
            <a:r>
              <a:rPr lang="ru-RU" sz="2400" b="1" dirty="0" err="1">
                <a:latin typeface="+mn-lt"/>
                <a:cs typeface="Times New Roman" pitchFamily="18" charset="0"/>
              </a:rPr>
              <a:t>можна</a:t>
            </a:r>
            <a:r>
              <a:rPr lang="ru-RU" sz="2400" b="1" dirty="0">
                <a:latin typeface="+mn-lt"/>
                <a:cs typeface="Times New Roman" pitchFamily="18" charset="0"/>
              </a:rPr>
              <a:t> </a:t>
            </a:r>
            <a:r>
              <a:rPr lang="ru-RU" sz="2400" b="1" dirty="0" err="1">
                <a:latin typeface="+mn-lt"/>
                <a:cs typeface="Times New Roman" pitchFamily="18" charset="0"/>
              </a:rPr>
              <a:t>поринути</a:t>
            </a:r>
            <a:r>
              <a:rPr lang="ru-RU" sz="2400" b="1" dirty="0">
                <a:latin typeface="+mn-lt"/>
                <a:cs typeface="Times New Roman" pitchFamily="18" charset="0"/>
              </a:rPr>
              <a:t> у </a:t>
            </a:r>
            <a:r>
              <a:rPr lang="ru-RU" sz="2400" b="1" dirty="0" err="1">
                <a:latin typeface="+mn-lt"/>
                <a:cs typeface="Times New Roman" pitchFamily="18" charset="0"/>
              </a:rPr>
              <a:t>казковий</a:t>
            </a:r>
            <a:r>
              <a:rPr lang="ru-RU" sz="2400" b="1" dirty="0">
                <a:latin typeface="+mn-lt"/>
                <a:cs typeface="Times New Roman" pitchFamily="18" charset="0"/>
              </a:rPr>
              <a:t> </a:t>
            </a:r>
            <a:r>
              <a:rPr lang="ru-RU" sz="2400" b="1" dirty="0" err="1">
                <a:latin typeface="+mn-lt"/>
                <a:cs typeface="Times New Roman" pitchFamily="18" charset="0"/>
              </a:rPr>
              <a:t>романтичний</a:t>
            </a:r>
            <a:r>
              <a:rPr lang="ru-RU" sz="2400" b="1" dirty="0">
                <a:latin typeface="+mn-lt"/>
                <a:cs typeface="Times New Roman" pitchFamily="18" charset="0"/>
              </a:rPr>
              <a:t> </a:t>
            </a:r>
            <a:r>
              <a:rPr lang="ru-RU" sz="2400" b="1" dirty="0" err="1">
                <a:latin typeface="+mn-lt"/>
                <a:cs typeface="Times New Roman" pitchFamily="18" charset="0"/>
              </a:rPr>
              <a:t>світ</a:t>
            </a:r>
            <a:r>
              <a:rPr lang="ru-RU" sz="2400" b="1" dirty="0">
                <a:latin typeface="+mn-lt"/>
                <a:cs typeface="Times New Roman" pitchFamily="18" charset="0"/>
              </a:rPr>
              <a:t> </a:t>
            </a:r>
            <a:r>
              <a:rPr lang="ru-RU" sz="2400" b="1" dirty="0" err="1">
                <a:latin typeface="+mn-lt"/>
                <a:cs typeface="Times New Roman" pitchFamily="18" charset="0"/>
              </a:rPr>
              <a:t>природи</a:t>
            </a:r>
            <a:r>
              <a:rPr lang="ru-RU" sz="2400" b="1" dirty="0">
                <a:latin typeface="+mn-lt"/>
                <a:cs typeface="Times New Roman" pitchFamily="18" charset="0"/>
              </a:rPr>
              <a:t>, </a:t>
            </a:r>
            <a:r>
              <a:rPr lang="ru-RU" sz="2400" b="1" dirty="0" err="1">
                <a:latin typeface="+mn-lt"/>
                <a:cs typeface="Times New Roman" pitchFamily="18" charset="0"/>
              </a:rPr>
              <a:t>краси</a:t>
            </a:r>
            <a:r>
              <a:rPr lang="ru-RU" sz="2400" b="1" dirty="0">
                <a:latin typeface="+mn-lt"/>
                <a:cs typeface="Times New Roman" pitchFamily="18" charset="0"/>
              </a:rPr>
              <a:t> </a:t>
            </a:r>
            <a:r>
              <a:rPr lang="ru-RU" sz="2400" b="1" dirty="0" err="1">
                <a:latin typeface="+mn-lt"/>
                <a:cs typeface="Times New Roman" pitchFamily="18" charset="0"/>
              </a:rPr>
              <a:t>і</a:t>
            </a:r>
            <a:r>
              <a:rPr lang="ru-RU" sz="2400" b="1" dirty="0">
                <a:latin typeface="+mn-lt"/>
                <a:cs typeface="Times New Roman" pitchFamily="18" charset="0"/>
              </a:rPr>
              <a:t> </a:t>
            </a:r>
            <a:r>
              <a:rPr lang="ru-RU" sz="2400" b="1" dirty="0" err="1">
                <a:latin typeface="+mn-lt"/>
                <a:cs typeface="Times New Roman" pitchFamily="18" charset="0"/>
              </a:rPr>
              <a:t>кохання</a:t>
            </a:r>
            <a:r>
              <a:rPr lang="ru-RU" sz="2400" b="1" dirty="0">
                <a:latin typeface="+mn-lt"/>
                <a:cs typeface="Times New Roman" pitchFamily="18" charset="0"/>
              </a:rPr>
              <a:t>.</a:t>
            </a:r>
            <a:r>
              <a:rPr lang="ru-RU" sz="2000" b="1" dirty="0">
                <a:latin typeface="+mn-lt"/>
              </a:rPr>
              <a:t> </a:t>
            </a:r>
          </a:p>
        </p:txBody>
      </p:sp>
      <p:pic>
        <p:nvPicPr>
          <p:cNvPr id="2050" name="Picture 2" descr="C:\Users\User\Desktop\Інформатика\images (1).jpg"/>
          <p:cNvPicPr>
            <a:picLocks noChangeAspect="1" noChangeArrowheads="1"/>
          </p:cNvPicPr>
          <p:nvPr/>
        </p:nvPicPr>
        <p:blipFill>
          <a:blip r:embed="rId2" cstate="print"/>
          <a:srcRect/>
          <a:stretch>
            <a:fillRect/>
          </a:stretch>
        </p:blipFill>
        <p:spPr bwMode="auto">
          <a:xfrm>
            <a:off x="5593351" y="1772816"/>
            <a:ext cx="6412185" cy="2094334"/>
          </a:xfrm>
          <a:prstGeom prst="rect">
            <a:avLst/>
          </a:prstGeom>
          <a:noFill/>
        </p:spPr>
      </p:pic>
      <p:pic>
        <p:nvPicPr>
          <p:cNvPr id="2051" name="Picture 3" descr="C:\Users\User\Desktop\Інформатика\images.jpg"/>
          <p:cNvPicPr>
            <a:picLocks noChangeAspect="1" noChangeArrowheads="1"/>
          </p:cNvPicPr>
          <p:nvPr/>
        </p:nvPicPr>
        <p:blipFill>
          <a:blip r:embed="rId3" cstate="print"/>
          <a:srcRect/>
          <a:stretch>
            <a:fillRect/>
          </a:stretch>
        </p:blipFill>
        <p:spPr bwMode="auto">
          <a:xfrm>
            <a:off x="0" y="1772816"/>
            <a:ext cx="5615947" cy="1944216"/>
          </a:xfrm>
          <a:prstGeom prst="rect">
            <a:avLst/>
          </a:prstGeom>
          <a:noFill/>
        </p:spPr>
      </p:pic>
      <p:pic>
        <p:nvPicPr>
          <p:cNvPr id="2052" name="Picture 4" descr="C:\Users\User\Desktop\Інформатика\завантаження (3).jpg"/>
          <p:cNvPicPr>
            <a:picLocks noChangeAspect="1" noChangeArrowheads="1"/>
          </p:cNvPicPr>
          <p:nvPr/>
        </p:nvPicPr>
        <p:blipFill>
          <a:blip r:embed="rId4" cstate="print"/>
          <a:srcRect/>
          <a:stretch>
            <a:fillRect/>
          </a:stretch>
        </p:blipFill>
        <p:spPr bwMode="auto">
          <a:xfrm>
            <a:off x="0" y="3717032"/>
            <a:ext cx="5615947" cy="3140968"/>
          </a:xfrm>
          <a:prstGeom prst="rect">
            <a:avLst/>
          </a:prstGeom>
          <a:noFill/>
        </p:spPr>
      </p:pic>
      <p:pic>
        <p:nvPicPr>
          <p:cNvPr id="2053" name="Picture 5" descr="C:\Users\User\Desktop\Інформатика\завантаження (4).jpg"/>
          <p:cNvPicPr>
            <a:picLocks noChangeAspect="1" noChangeArrowheads="1"/>
          </p:cNvPicPr>
          <p:nvPr/>
        </p:nvPicPr>
        <p:blipFill>
          <a:blip r:embed="rId5" cstate="print"/>
          <a:srcRect/>
          <a:stretch>
            <a:fillRect/>
          </a:stretch>
        </p:blipFill>
        <p:spPr bwMode="auto">
          <a:xfrm>
            <a:off x="5600701" y="3882837"/>
            <a:ext cx="6591300" cy="2975163"/>
          </a:xfrm>
          <a:prstGeom prst="rect">
            <a:avLst/>
          </a:prstGeom>
          <a:noFill/>
        </p:spPr>
      </p:pic>
      <p:sp>
        <p:nvSpPr>
          <p:cNvPr id="7" name="Прямоугольник 6"/>
          <p:cNvSpPr/>
          <p:nvPr/>
        </p:nvSpPr>
        <p:spPr>
          <a:xfrm>
            <a:off x="933450" y="177284"/>
            <a:ext cx="10134600" cy="523220"/>
          </a:xfrm>
          <a:prstGeom prst="rect">
            <a:avLst/>
          </a:prstGeom>
        </p:spPr>
        <p:txBody>
          <a:bodyPr wrap="square">
            <a:spAutoFit/>
          </a:bodyPr>
          <a:lstStyle/>
          <a:p>
            <a:pPr algn="ctr"/>
            <a:r>
              <a:rPr lang="ru-RU" sz="2800" b="1" dirty="0" err="1" smtClean="0">
                <a:solidFill>
                  <a:srgbClr val="C00000"/>
                </a:solidFill>
                <a:cs typeface="Times New Roman" pitchFamily="18" charset="0"/>
              </a:rPr>
              <a:t>Національний</a:t>
            </a:r>
            <a:r>
              <a:rPr lang="ru-RU" sz="2800" b="1" dirty="0" smtClean="0">
                <a:solidFill>
                  <a:srgbClr val="C00000"/>
                </a:solidFill>
                <a:cs typeface="Times New Roman" pitchFamily="18" charset="0"/>
              </a:rPr>
              <a:t> </a:t>
            </a:r>
            <a:r>
              <a:rPr lang="ru-RU" sz="2800" b="1" dirty="0" err="1" smtClean="0">
                <a:solidFill>
                  <a:srgbClr val="C00000"/>
                </a:solidFill>
                <a:cs typeface="Times New Roman" pitchFamily="18" charset="0"/>
              </a:rPr>
              <a:t>дендрологічний</a:t>
            </a:r>
            <a:r>
              <a:rPr lang="ru-RU" sz="2800" b="1" dirty="0" smtClean="0">
                <a:solidFill>
                  <a:srgbClr val="C00000"/>
                </a:solidFill>
                <a:cs typeface="Times New Roman" pitchFamily="18" charset="0"/>
              </a:rPr>
              <a:t> парк "</a:t>
            </a:r>
            <a:r>
              <a:rPr lang="ru-RU" sz="2800" b="1" dirty="0" err="1" smtClean="0">
                <a:solidFill>
                  <a:srgbClr val="C00000"/>
                </a:solidFill>
                <a:cs typeface="Times New Roman" pitchFamily="18" charset="0"/>
              </a:rPr>
              <a:t>Софіївка</a:t>
            </a:r>
            <a:r>
              <a:rPr lang="ru-RU" sz="2800" b="1" dirty="0" smtClean="0">
                <a:solidFill>
                  <a:srgbClr val="C00000"/>
                </a:solidFill>
                <a:cs typeface="Times New Roman" pitchFamily="18" charset="0"/>
              </a:rPr>
              <a:t>"</a:t>
            </a:r>
            <a:endParaRPr lang="ru-RU" sz="28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par>
                                <p:cTn id="12" presetID="2" presetClass="entr" presetSubtype="4" fill="hold" nodeType="with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additive="base">
                                        <p:cTn id="14" dur="3000" fill="hold"/>
                                        <p:tgtEl>
                                          <p:spTgt spid="2052"/>
                                        </p:tgtEl>
                                        <p:attrNameLst>
                                          <p:attrName>ppt_x</p:attrName>
                                        </p:attrNameLst>
                                      </p:cBhvr>
                                      <p:tavLst>
                                        <p:tav tm="0">
                                          <p:val>
                                            <p:strVal val="#ppt_x"/>
                                          </p:val>
                                        </p:tav>
                                        <p:tav tm="100000">
                                          <p:val>
                                            <p:strVal val="#ppt_x"/>
                                          </p:val>
                                        </p:tav>
                                      </p:tavLst>
                                    </p:anim>
                                    <p:anim calcmode="lin" valueType="num">
                                      <p:cBhvr additive="base">
                                        <p:cTn id="15" dur="3000" fill="hold"/>
                                        <p:tgtEl>
                                          <p:spTgt spid="205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 calcmode="lin" valueType="num">
                                      <p:cBhvr additive="base">
                                        <p:cTn id="18" dur="3000" fill="hold"/>
                                        <p:tgtEl>
                                          <p:spTgt spid="2051"/>
                                        </p:tgtEl>
                                        <p:attrNameLst>
                                          <p:attrName>ppt_x</p:attrName>
                                        </p:attrNameLst>
                                      </p:cBhvr>
                                      <p:tavLst>
                                        <p:tav tm="0">
                                          <p:val>
                                            <p:strVal val="#ppt_x"/>
                                          </p:val>
                                        </p:tav>
                                        <p:tav tm="100000">
                                          <p:val>
                                            <p:strVal val="#ppt_x"/>
                                          </p:val>
                                        </p:tav>
                                      </p:tavLst>
                                    </p:anim>
                                    <p:anim calcmode="lin" valueType="num">
                                      <p:cBhvr additive="base">
                                        <p:cTn id="19" dur="3000" fill="hold"/>
                                        <p:tgtEl>
                                          <p:spTgt spid="2051"/>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additive="base">
                                        <p:cTn id="22" dur="3000" fill="hold"/>
                                        <p:tgtEl>
                                          <p:spTgt spid="2050"/>
                                        </p:tgtEl>
                                        <p:attrNameLst>
                                          <p:attrName>ppt_x</p:attrName>
                                        </p:attrNameLst>
                                      </p:cBhvr>
                                      <p:tavLst>
                                        <p:tav tm="0">
                                          <p:val>
                                            <p:strVal val="#ppt_x"/>
                                          </p:val>
                                        </p:tav>
                                        <p:tav tm="100000">
                                          <p:val>
                                            <p:strVal val="#ppt_x"/>
                                          </p:val>
                                        </p:tav>
                                      </p:tavLst>
                                    </p:anim>
                                    <p:anim calcmode="lin" valueType="num">
                                      <p:cBhvr additive="base">
                                        <p:cTn id="23" dur="3000" fill="hold"/>
                                        <p:tgtEl>
                                          <p:spTgt spid="205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053"/>
                                        </p:tgtEl>
                                        <p:attrNameLst>
                                          <p:attrName>style.visibility</p:attrName>
                                        </p:attrNameLst>
                                      </p:cBhvr>
                                      <p:to>
                                        <p:strVal val="visible"/>
                                      </p:to>
                                    </p:set>
                                    <p:anim calcmode="lin" valueType="num">
                                      <p:cBhvr additive="base">
                                        <p:cTn id="26" dur="3000" fill="hold"/>
                                        <p:tgtEl>
                                          <p:spTgt spid="2053"/>
                                        </p:tgtEl>
                                        <p:attrNameLst>
                                          <p:attrName>ppt_x</p:attrName>
                                        </p:attrNameLst>
                                      </p:cBhvr>
                                      <p:tavLst>
                                        <p:tav tm="0">
                                          <p:val>
                                            <p:strVal val="#ppt_x"/>
                                          </p:val>
                                        </p:tav>
                                        <p:tav tm="100000">
                                          <p:val>
                                            <p:strVal val="#ppt_x"/>
                                          </p:val>
                                        </p:tav>
                                      </p:tavLst>
                                    </p:anim>
                                    <p:anim calcmode="lin" valueType="num">
                                      <p:cBhvr additive="base">
                                        <p:cTn id="27" dur="30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381</Words>
  <Application>Microsoft Office PowerPoint</Application>
  <PresentationFormat>Произвольный</PresentationFormat>
  <Paragraphs>31</Paragraphs>
  <Slides>13</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Підпроєкт  Ліги старшокласників “Пишаюся тобою рідний краю” Тема: Моя рідна Черкащина</vt:lpstr>
      <vt:lpstr>Черкащина – це місце дивовижних та унікальних пейзажів. Парки, річки, озера, природні каньйони, заповідники – усе це величне багатство нашого краю, наша цінність та наша гордість. Іноді, дивлячись на фото, ми навіть не задумуємось, що ці місця знаходяться у нас, на Черкащині. Отож, час мандрувати!!!</vt:lpstr>
      <vt:lpstr>Черкащину, цілком справедливо, можна вважати серцем та душею України. Адже саме тут розташований арт-комплекс «Географічний центр – серце України». Це арт-об'єкт, навколо якого розташовано 25 сталевих крил, які символізують наші 24 області та наш Крим. </vt:lpstr>
      <vt:lpstr>Любителям кінного спорту рекомендуємо відвідати Жашківський кінноспортивний комплекс. Комплекс спеціалізується на розведенні, вирощуванні і тренінгу коней. Тут можна покататися на конях, освоїти основи верхової їзди під керівництвом тренера, а також відвідати один з показових виступів або спортивних змагань, які регулярно проводяться на території комплексу.</vt:lpstr>
      <vt:lpstr> Це садиба, замок, збудований у стилі французького Ренесансу голландським архітектором в 1893 – 1903 роках. На думку Михайла Відейка, кандидата історичних наук, парк та замок з’явились ще наприкінці XVIII століття, одночасно із «Софіївкою». </vt:lpstr>
      <vt:lpstr> Це цілий історико-етнографічний комплекс, який містить музеї, автентичні репродукції козацьких хуторів, стайні, вітряки та багато іншого. Заповідник постійно більшає, з’являється нова інфраструктура. Найзнаменитіший об’єкт у заповіднику – це «Козацький хутір полковника Тараса Бульби».</vt:lpstr>
      <vt:lpstr>Буцький каньйон часто порівнюють зі Швейцарією та норвезькими фіордами. А все завдяки високим скелястим берегам, які охороняють спокій річки Гірський Тікич у Буцькому каньйоні. </vt:lpstr>
      <vt:lpstr>Розташована вона в Корсунь -Шевченківському районі на річці Рось. Зараз Стеблівська ГЕС прийнято вважати однією з найстаріших гідростанцій на Україні. Для відпочиваючих відвідувачів на греблі обладнані невеликі оглядові майданчики, з яких відкривається мальовничий вид на навколишню природу. </vt:lpstr>
      <vt:lpstr>Численним відвідувачам дендропарк "Софіївка" відомий як туристична перлина України, музей садово-паркового мистецтва, місце, де можна поринути у казковий романтичний світ природи, краси і кохання. </vt:lpstr>
      <vt:lpstr>Слайд 10</vt:lpstr>
      <vt:lpstr> Розкішний палацовий комплекс князів Лопухіних понад три століття височіє над річкою Рось на Острові Коцюбинського. Архітектурний комплекс, що складається з чудового палацу, стайні-каретної, швейцарського будинку, манежу, лазні та будинку керуючого маєтком, оточено мальовничим парком з безліччю водойм, які вдало відтіняють флористичну красу. </vt:lpstr>
      <vt:lpstr>    Тут засвітилася зірка, якій судилося світити крізь століття осяйним промінням. Кожен небайдужий до долі України, хто схиляється перед силою слова Шевченка, повинен відвідати місця, які наситили життєдайною енергією, наповнили вщерть душу малої дитини безмежною любов’ю до своєї Батьківщини, бажанням боротися за свободу свого народу, незважаючи ні на що.  </vt:lpstr>
      <vt:lpstr>Україна – неймовірно красива країна!!!  Ми показали вам лише маленьку її частинку, Черкащину. Подорожуйте, адже це неймовірні відчуття!!!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Adm</cp:lastModifiedBy>
  <cp:revision>61</cp:revision>
  <dcterms:created xsi:type="dcterms:W3CDTF">2021-06-25T08:41:51Z</dcterms:created>
  <dcterms:modified xsi:type="dcterms:W3CDTF">2021-10-22T06:20:34Z</dcterms:modified>
</cp:coreProperties>
</file>